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handoutMasterIdLst>
    <p:handoutMasterId r:id="rId20"/>
  </p:handoutMasterIdLst>
  <p:sldIdLst>
    <p:sldId id="256" r:id="rId2"/>
    <p:sldId id="259" r:id="rId3"/>
    <p:sldId id="257" r:id="rId4"/>
    <p:sldId id="276" r:id="rId5"/>
    <p:sldId id="277" r:id="rId6"/>
    <p:sldId id="278" r:id="rId7"/>
    <p:sldId id="279" r:id="rId8"/>
    <p:sldId id="280" r:id="rId9"/>
    <p:sldId id="262" r:id="rId10"/>
    <p:sldId id="264" r:id="rId11"/>
    <p:sldId id="281" r:id="rId12"/>
    <p:sldId id="282" r:id="rId13"/>
    <p:sldId id="283" r:id="rId14"/>
    <p:sldId id="284" r:id="rId15"/>
    <p:sldId id="285" r:id="rId16"/>
    <p:sldId id="286" r:id="rId17"/>
    <p:sldId id="266" r:id="rId18"/>
    <p:sldId id="265" r:id="rId1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佈景主題樣式 2 - 輔色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佈景主題樣式 2 - 輔色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樣式 2 - 輔色 1/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115&#24180;&#36039;&#26412;&#38272;&#20998;&#37197;-&#32102;&#21508;&#21934;&#20301;&#26597;&#22635;.xlsx" TargetMode="External"/><Relationship Id="rId2" Type="http://schemas.openxmlformats.org/officeDocument/2006/relationships/hyperlink" Target="&#33256;&#26178;&#20154;&#21729;&#21517;&#20874;.xlsx" TargetMode="External"/><Relationship Id="rId1" Type="http://schemas.openxmlformats.org/officeDocument/2006/relationships/hyperlink" Target="&#21508;&#34892;&#25919;&#21934;&#20301;&#26989;&#21209;&#38656;&#27714;.xlsx" TargetMode="External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hyperlink" Target="115&#24180;&#36039;&#26412;&#38272;&#20998;&#37197;-&#32102;&#21508;&#21934;&#20301;&#26597;&#22635;.xlsx" TargetMode="External"/><Relationship Id="rId2" Type="http://schemas.openxmlformats.org/officeDocument/2006/relationships/hyperlink" Target="&#33256;&#26178;&#20154;&#21729;&#21517;&#20874;.xlsx" TargetMode="External"/><Relationship Id="rId1" Type="http://schemas.openxmlformats.org/officeDocument/2006/relationships/hyperlink" Target="&#21508;&#34892;&#25919;&#21934;&#20301;&#26989;&#21209;&#38656;&#27714;.xls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1B5AC-F09A-4027-B011-01E994F0873D}" type="doc">
      <dgm:prSet loTypeId="urn:microsoft.com/office/officeart/2005/8/layout/hProcess9" loCatId="process" qsTypeId="urn:microsoft.com/office/officeart/2005/8/quickstyle/simple1" qsCatId="simple" csTypeId="urn:microsoft.com/office/officeart/2005/8/colors/colorful3" csCatId="colorful" phldr="1"/>
      <dgm:spPr/>
    </dgm:pt>
    <dgm:pt modelId="{8B10B8C0-AB7F-4887-94DF-CC44D3632C48}">
      <dgm:prSet phldrT="[文字]" custT="1"/>
      <dgm:spPr/>
      <dgm:t>
        <a:bodyPr/>
        <a:lstStyle/>
        <a:p>
          <a:pPr algn="ctr"/>
          <a:r>
            <a:rPr lang="zh-TW" altLang="en-US" sz="3600" dirty="0" smtClean="0">
              <a:solidFill>
                <a:schemeClr val="tx1"/>
              </a:solidFill>
            </a:rPr>
            <a:t>預算編製</a:t>
          </a:r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r>
            <a:rPr lang="zh-TW" altLang="en-US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預算法、</a:t>
          </a:r>
          <a:endParaRPr lang="en-US" altLang="zh-TW" sz="24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r>
            <a:rPr lang="zh-TW" altLang="en-US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中央及地方政府預算籌編原則、</a:t>
          </a:r>
          <a:endParaRPr lang="en-US" altLang="zh-TW" sz="24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r>
            <a:rPr lang="zh-TW" altLang="en-US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中央政府總預算附屬單位預算編製辦法等</a:t>
          </a:r>
          <a:endParaRPr lang="zh-TW" altLang="en-US" sz="2400" dirty="0">
            <a:solidFill>
              <a:schemeClr val="tx1"/>
            </a:solidFill>
          </a:endParaRPr>
        </a:p>
      </dgm:t>
    </dgm:pt>
    <dgm:pt modelId="{CDD07F32-E229-4DED-8D5A-4E8D0D2BDBB9}" type="parTrans" cxnId="{D266F2CD-2D96-4147-A099-B19571D96843}">
      <dgm:prSet/>
      <dgm:spPr/>
      <dgm:t>
        <a:bodyPr/>
        <a:lstStyle/>
        <a:p>
          <a:endParaRPr lang="zh-TW" altLang="en-US"/>
        </a:p>
      </dgm:t>
    </dgm:pt>
    <dgm:pt modelId="{EBB01DE1-6F65-46D2-9E57-D8EC10610FEC}" type="sibTrans" cxnId="{D266F2CD-2D96-4147-A099-B19571D96843}">
      <dgm:prSet/>
      <dgm:spPr/>
      <dgm:t>
        <a:bodyPr/>
        <a:lstStyle/>
        <a:p>
          <a:endParaRPr lang="zh-TW" altLang="en-US"/>
        </a:p>
      </dgm:t>
    </dgm:pt>
    <dgm:pt modelId="{CB18DE5D-705C-4168-9103-4D8FAA0FB57D}">
      <dgm:prSet phldrT="[文字]" custT="1"/>
      <dgm:spPr/>
      <dgm:t>
        <a:bodyPr/>
        <a:lstStyle/>
        <a:p>
          <a:pPr algn="ctr"/>
          <a:r>
            <a:rPr lang="zh-TW" altLang="en-US" sz="3600" dirty="0" smtClean="0">
              <a:solidFill>
                <a:schemeClr val="tx1"/>
              </a:solidFill>
            </a:rPr>
            <a:t>預算執行</a:t>
          </a:r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r>
            <a:rPr lang="zh-TW" altLang="en-US" sz="1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會計法、附屬單位預算執行要點、政府支出憑證處理要點、國內、外出差旅費報支要點、教育部補助委辦核撥結報作業要點、大專校院高等教育深耕計畫經費使用原則、</a:t>
          </a:r>
          <a:r>
            <a:rPr lang="zh-TW" altLang="zh-TW" sz="1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國家科學及技術委員會補助專題研究計畫經費處理原則</a:t>
          </a:r>
          <a:r>
            <a:rPr lang="zh-TW" altLang="en-US" sz="1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、其他相關法規等。</a:t>
          </a:r>
          <a:endParaRPr lang="zh-TW" altLang="en-US" sz="1600" dirty="0">
            <a:solidFill>
              <a:schemeClr val="tx1"/>
            </a:solidFill>
          </a:endParaRPr>
        </a:p>
      </dgm:t>
    </dgm:pt>
    <dgm:pt modelId="{BD2D253C-71A3-4A4F-A73B-844CD9B95353}" type="parTrans" cxnId="{CBDE2D86-5A9D-4F21-B37F-A4BDE898B95B}">
      <dgm:prSet/>
      <dgm:spPr/>
      <dgm:t>
        <a:bodyPr/>
        <a:lstStyle/>
        <a:p>
          <a:endParaRPr lang="zh-TW" altLang="en-US"/>
        </a:p>
      </dgm:t>
    </dgm:pt>
    <dgm:pt modelId="{085A9BFE-2112-4E55-801B-038A10E7608E}" type="sibTrans" cxnId="{CBDE2D86-5A9D-4F21-B37F-A4BDE898B95B}">
      <dgm:prSet/>
      <dgm:spPr/>
      <dgm:t>
        <a:bodyPr/>
        <a:lstStyle/>
        <a:p>
          <a:endParaRPr lang="zh-TW" altLang="en-US"/>
        </a:p>
      </dgm:t>
    </dgm:pt>
    <dgm:pt modelId="{4B1C284F-4754-4607-B933-745B35E84E08}">
      <dgm:prSet phldrT="[文字]" custT="1"/>
      <dgm:spPr/>
      <dgm:t>
        <a:bodyPr/>
        <a:lstStyle/>
        <a:p>
          <a:pPr algn="ctr"/>
          <a:endParaRPr lang="en-US" altLang="zh-TW" sz="2400" dirty="0" smtClean="0">
            <a:solidFill>
              <a:schemeClr val="tx1"/>
            </a:solidFill>
          </a:endParaRPr>
        </a:p>
        <a:p>
          <a:pPr algn="ctr"/>
          <a:endParaRPr lang="en-US" altLang="zh-TW" sz="2400" dirty="0" smtClean="0">
            <a:solidFill>
              <a:schemeClr val="tx1"/>
            </a:solidFill>
          </a:endParaRPr>
        </a:p>
        <a:p>
          <a:pPr algn="ctr"/>
          <a:endParaRPr lang="en-US" altLang="zh-TW" sz="2400" dirty="0" smtClean="0">
            <a:solidFill>
              <a:schemeClr val="tx1"/>
            </a:solidFill>
          </a:endParaRPr>
        </a:p>
        <a:p>
          <a:pPr algn="ctr"/>
          <a:r>
            <a:rPr lang="zh-TW" altLang="en-US" sz="3600" dirty="0" smtClean="0">
              <a:solidFill>
                <a:schemeClr val="tx1"/>
              </a:solidFill>
            </a:rPr>
            <a:t>經費審核</a:t>
          </a:r>
          <a:r>
            <a:rPr lang="zh-TW" altLang="en-US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r>
            <a:rPr lang="zh-TW" altLang="en-US" sz="1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審計法、內部審核處理準則、政府支出憑證處理要點、國內、外出差旅費報支要點、教育部補助委辦核撥結報作業要點、大專校院高等教育深耕計畫經費使用原則、</a:t>
          </a:r>
          <a:r>
            <a:rPr lang="zh-TW" altLang="zh-TW" sz="1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國家科學及技術委員會補助專題研究計畫經費處理原則</a:t>
          </a:r>
          <a:r>
            <a:rPr lang="zh-TW" altLang="en-US" sz="1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、其他相關法規等。</a:t>
          </a:r>
          <a:endParaRPr lang="en-US" altLang="zh-TW" sz="18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endParaRPr lang="en-US" altLang="zh-TW" sz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endParaRPr lang="en-US" altLang="zh-TW" sz="17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l"/>
          <a:endParaRPr lang="en-US" altLang="zh-TW" sz="17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algn="ctr"/>
          <a:endParaRPr lang="zh-TW" altLang="en-US" sz="1700" dirty="0">
            <a:solidFill>
              <a:schemeClr val="tx1"/>
            </a:solidFill>
          </a:endParaRPr>
        </a:p>
      </dgm:t>
    </dgm:pt>
    <dgm:pt modelId="{96C11999-C24C-4D47-A397-1F768DB58F66}" type="parTrans" cxnId="{CD91106C-536B-4848-9F23-B78A8A422102}">
      <dgm:prSet/>
      <dgm:spPr/>
      <dgm:t>
        <a:bodyPr/>
        <a:lstStyle/>
        <a:p>
          <a:endParaRPr lang="zh-TW" altLang="en-US"/>
        </a:p>
      </dgm:t>
    </dgm:pt>
    <dgm:pt modelId="{B5978548-FC64-47D4-A59A-4C4A087190ED}" type="sibTrans" cxnId="{CD91106C-536B-4848-9F23-B78A8A422102}">
      <dgm:prSet/>
      <dgm:spPr/>
      <dgm:t>
        <a:bodyPr/>
        <a:lstStyle/>
        <a:p>
          <a:endParaRPr lang="zh-TW" altLang="en-US"/>
        </a:p>
      </dgm:t>
    </dgm:pt>
    <dgm:pt modelId="{5C563578-BF10-4417-A39E-198573859815}" type="pres">
      <dgm:prSet presAssocID="{C8B1B5AC-F09A-4027-B011-01E994F0873D}" presName="CompostProcess" presStyleCnt="0">
        <dgm:presLayoutVars>
          <dgm:dir/>
          <dgm:resizeHandles val="exact"/>
        </dgm:presLayoutVars>
      </dgm:prSet>
      <dgm:spPr/>
    </dgm:pt>
    <dgm:pt modelId="{01D75AFF-1B00-4480-9E7A-F88BB9E978A5}" type="pres">
      <dgm:prSet presAssocID="{C8B1B5AC-F09A-4027-B011-01E994F0873D}" presName="arrow" presStyleLbl="bgShp" presStyleIdx="0" presStyleCnt="1" custScaleX="106403" custLinFactNeighborX="-3132" custLinFactNeighborY="-1402"/>
      <dgm:spPr/>
    </dgm:pt>
    <dgm:pt modelId="{0FA68273-BDF3-4DB9-A8E7-8C59BC23DD9F}" type="pres">
      <dgm:prSet presAssocID="{C8B1B5AC-F09A-4027-B011-01E994F0873D}" presName="linearProcess" presStyleCnt="0"/>
      <dgm:spPr/>
    </dgm:pt>
    <dgm:pt modelId="{2F57FB89-8AD3-4D62-826C-831D08C6753B}" type="pres">
      <dgm:prSet presAssocID="{8B10B8C0-AB7F-4887-94DF-CC44D3632C48}" presName="textNode" presStyleLbl="node1" presStyleIdx="0" presStyleCnt="3" custScaleY="214504" custLinFactNeighborX="-28041" custLinFactNeighborY="878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37A30B-065C-4E8C-8CC0-7026636B86F7}" type="pres">
      <dgm:prSet presAssocID="{EBB01DE1-6F65-46D2-9E57-D8EC10610FEC}" presName="sibTrans" presStyleCnt="0"/>
      <dgm:spPr/>
    </dgm:pt>
    <dgm:pt modelId="{88296BDD-3A26-4DD0-A1DD-55EFB0A23CA9}" type="pres">
      <dgm:prSet presAssocID="{CB18DE5D-705C-4168-9103-4D8FAA0FB57D}" presName="textNode" presStyleLbl="node1" presStyleIdx="1" presStyleCnt="3" custScaleY="221169" custLinFactNeighborX="-20030" custLinFactNeighborY="944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C12D59-5B6B-4957-94B7-8E00588BD460}" type="pres">
      <dgm:prSet presAssocID="{085A9BFE-2112-4E55-801B-038A10E7608E}" presName="sibTrans" presStyleCnt="0"/>
      <dgm:spPr/>
    </dgm:pt>
    <dgm:pt modelId="{DD8958E5-7664-4E21-ABB1-88482F3DF35A}" type="pres">
      <dgm:prSet presAssocID="{4B1C284F-4754-4607-B933-745B35E84E08}" presName="textNode" presStyleLbl="node1" presStyleIdx="2" presStyleCnt="3" custScaleY="240031" custLinFactX="7683" custLinFactNeighborX="100000" custLinFactNeighborY="545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F24DEDE-FF0C-45AC-83D1-7618606D6C28}" type="presOf" srcId="{8B10B8C0-AB7F-4887-94DF-CC44D3632C48}" destId="{2F57FB89-8AD3-4D62-826C-831D08C6753B}" srcOrd="0" destOrd="0" presId="urn:microsoft.com/office/officeart/2005/8/layout/hProcess9"/>
    <dgm:cxn modelId="{D266F2CD-2D96-4147-A099-B19571D96843}" srcId="{C8B1B5AC-F09A-4027-B011-01E994F0873D}" destId="{8B10B8C0-AB7F-4887-94DF-CC44D3632C48}" srcOrd="0" destOrd="0" parTransId="{CDD07F32-E229-4DED-8D5A-4E8D0D2BDBB9}" sibTransId="{EBB01DE1-6F65-46D2-9E57-D8EC10610FEC}"/>
    <dgm:cxn modelId="{CBDE2D86-5A9D-4F21-B37F-A4BDE898B95B}" srcId="{C8B1B5AC-F09A-4027-B011-01E994F0873D}" destId="{CB18DE5D-705C-4168-9103-4D8FAA0FB57D}" srcOrd="1" destOrd="0" parTransId="{BD2D253C-71A3-4A4F-A73B-844CD9B95353}" sibTransId="{085A9BFE-2112-4E55-801B-038A10E7608E}"/>
    <dgm:cxn modelId="{CD91106C-536B-4848-9F23-B78A8A422102}" srcId="{C8B1B5AC-F09A-4027-B011-01E994F0873D}" destId="{4B1C284F-4754-4607-B933-745B35E84E08}" srcOrd="2" destOrd="0" parTransId="{96C11999-C24C-4D47-A397-1F768DB58F66}" sibTransId="{B5978548-FC64-47D4-A59A-4C4A087190ED}"/>
    <dgm:cxn modelId="{6FFD68A7-B7C0-434E-9A24-E1A8BD8D4C7B}" type="presOf" srcId="{4B1C284F-4754-4607-B933-745B35E84E08}" destId="{DD8958E5-7664-4E21-ABB1-88482F3DF35A}" srcOrd="0" destOrd="0" presId="urn:microsoft.com/office/officeart/2005/8/layout/hProcess9"/>
    <dgm:cxn modelId="{74E25F5A-6E52-4CE4-BEC1-2E32001FCD5E}" type="presOf" srcId="{CB18DE5D-705C-4168-9103-4D8FAA0FB57D}" destId="{88296BDD-3A26-4DD0-A1DD-55EFB0A23CA9}" srcOrd="0" destOrd="0" presId="urn:microsoft.com/office/officeart/2005/8/layout/hProcess9"/>
    <dgm:cxn modelId="{18900762-7263-443C-9A6B-C843BED066E6}" type="presOf" srcId="{C8B1B5AC-F09A-4027-B011-01E994F0873D}" destId="{5C563578-BF10-4417-A39E-198573859815}" srcOrd="0" destOrd="0" presId="urn:microsoft.com/office/officeart/2005/8/layout/hProcess9"/>
    <dgm:cxn modelId="{AFA82CF4-AF35-4371-87F6-8CFCFCE08876}" type="presParOf" srcId="{5C563578-BF10-4417-A39E-198573859815}" destId="{01D75AFF-1B00-4480-9E7A-F88BB9E978A5}" srcOrd="0" destOrd="0" presId="urn:microsoft.com/office/officeart/2005/8/layout/hProcess9"/>
    <dgm:cxn modelId="{1378E0B1-A038-4C01-AC4B-4139E7E3AB80}" type="presParOf" srcId="{5C563578-BF10-4417-A39E-198573859815}" destId="{0FA68273-BDF3-4DB9-A8E7-8C59BC23DD9F}" srcOrd="1" destOrd="0" presId="urn:microsoft.com/office/officeart/2005/8/layout/hProcess9"/>
    <dgm:cxn modelId="{0E647FC8-6C79-473F-9670-FC8A235249F8}" type="presParOf" srcId="{0FA68273-BDF3-4DB9-A8E7-8C59BC23DD9F}" destId="{2F57FB89-8AD3-4D62-826C-831D08C6753B}" srcOrd="0" destOrd="0" presId="urn:microsoft.com/office/officeart/2005/8/layout/hProcess9"/>
    <dgm:cxn modelId="{EBF13B4B-681C-4FC2-948F-079217C60BB3}" type="presParOf" srcId="{0FA68273-BDF3-4DB9-A8E7-8C59BC23DD9F}" destId="{5637A30B-065C-4E8C-8CC0-7026636B86F7}" srcOrd="1" destOrd="0" presId="urn:microsoft.com/office/officeart/2005/8/layout/hProcess9"/>
    <dgm:cxn modelId="{F9BEF81A-E60A-422E-BF94-4F1B6DC23860}" type="presParOf" srcId="{0FA68273-BDF3-4DB9-A8E7-8C59BC23DD9F}" destId="{88296BDD-3A26-4DD0-A1DD-55EFB0A23CA9}" srcOrd="2" destOrd="0" presId="urn:microsoft.com/office/officeart/2005/8/layout/hProcess9"/>
    <dgm:cxn modelId="{FB958D91-EBFD-4ED7-B65B-F928039CE526}" type="presParOf" srcId="{0FA68273-BDF3-4DB9-A8E7-8C59BC23DD9F}" destId="{6EC12D59-5B6B-4957-94B7-8E00588BD460}" srcOrd="3" destOrd="0" presId="urn:microsoft.com/office/officeart/2005/8/layout/hProcess9"/>
    <dgm:cxn modelId="{38539AE5-08C6-44E5-BFB6-8CFA2681C7E0}" type="presParOf" srcId="{0FA68273-BDF3-4DB9-A8E7-8C59BC23DD9F}" destId="{DD8958E5-7664-4E21-ABB1-88482F3DF35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2DC76A-6E48-4D0D-9B0A-7FB46FFF2ABE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C3ABF806-C1E5-4783-93A8-C8152FF73A5D}">
      <dgm:prSet phldrT="[文字]" custT="1"/>
      <dgm:spPr/>
      <dgm:t>
        <a:bodyPr/>
        <a:lstStyle/>
        <a:p>
          <a:r>
            <a:rPr lang="en-US" altLang="zh-TW" sz="1800" dirty="0" smtClean="0">
              <a:solidFill>
                <a:schemeClr val="tx1"/>
              </a:solidFill>
            </a:rPr>
            <a:t>113</a:t>
          </a:r>
          <a:r>
            <a:rPr lang="zh-TW" altLang="en-US" sz="1800" dirty="0" smtClean="0">
              <a:solidFill>
                <a:schemeClr val="tx1"/>
              </a:solidFill>
            </a:rPr>
            <a:t>年</a:t>
          </a:r>
          <a:r>
            <a:rPr lang="en-US" altLang="zh-TW" sz="1800" dirty="0" smtClean="0">
              <a:solidFill>
                <a:schemeClr val="tx1"/>
              </a:solidFill>
            </a:rPr>
            <a:t>12</a:t>
          </a:r>
          <a:r>
            <a:rPr lang="zh-TW" altLang="en-US" sz="1800" dirty="0" smtClean="0">
              <a:solidFill>
                <a:schemeClr val="tx1"/>
              </a:solidFill>
            </a:rPr>
            <a:t>月</a:t>
          </a:r>
          <a:endParaRPr lang="en-US" altLang="zh-TW" sz="1800" dirty="0" smtClean="0">
            <a:solidFill>
              <a:schemeClr val="tx1"/>
            </a:solidFill>
          </a:endParaRPr>
        </a:p>
        <a:p>
          <a:r>
            <a:rPr lang="zh-TW" altLang="en-US" sz="1800" dirty="0" smtClean="0">
              <a:solidFill>
                <a:schemeClr val="tx1"/>
              </a:solidFill>
            </a:rPr>
            <a:t>各單位提供資料</a:t>
          </a:r>
          <a:endParaRPr lang="en-US" altLang="zh-TW" sz="1800" dirty="0" smtClean="0">
            <a:solidFill>
              <a:schemeClr val="tx1"/>
            </a:solidFill>
          </a:endParaRPr>
        </a:p>
      </dgm:t>
    </dgm:pt>
    <dgm:pt modelId="{CE176020-459A-4F6D-91A5-E5EE486C56EF}" type="parTrans" cxnId="{879B2826-B58F-4C12-9DCF-6EFDC4F94895}">
      <dgm:prSet/>
      <dgm:spPr/>
      <dgm:t>
        <a:bodyPr/>
        <a:lstStyle/>
        <a:p>
          <a:endParaRPr lang="zh-TW" altLang="en-US"/>
        </a:p>
      </dgm:t>
    </dgm:pt>
    <dgm:pt modelId="{4D4AE846-55E8-4EF8-A6BD-AF5126F97A8E}" type="sibTrans" cxnId="{879B2826-B58F-4C12-9DCF-6EFDC4F94895}">
      <dgm:prSet/>
      <dgm:spPr/>
      <dgm:t>
        <a:bodyPr/>
        <a:lstStyle/>
        <a:p>
          <a:endParaRPr lang="zh-TW" altLang="en-US"/>
        </a:p>
      </dgm:t>
    </dgm:pt>
    <dgm:pt modelId="{01446627-7B7D-4A17-BB51-0BC5D72D7755}">
      <dgm:prSet phldrT="[文字]" custT="1"/>
      <dgm:spPr/>
      <dgm:t>
        <a:bodyPr/>
        <a:lstStyle/>
        <a:p>
          <a:r>
            <a:rPr lang="en-US" altLang="zh-TW" sz="1800" dirty="0" smtClean="0">
              <a:solidFill>
                <a:schemeClr val="tx1"/>
              </a:solidFill>
            </a:rPr>
            <a:t>114</a:t>
          </a:r>
          <a:r>
            <a:rPr lang="zh-TW" altLang="en-US" sz="1800" dirty="0" smtClean="0">
              <a:solidFill>
                <a:schemeClr val="tx1"/>
              </a:solidFill>
            </a:rPr>
            <a:t>年</a:t>
          </a:r>
          <a:r>
            <a:rPr lang="en-US" altLang="zh-TW" sz="1800" dirty="0" smtClean="0">
              <a:solidFill>
                <a:schemeClr val="tx1"/>
              </a:solidFill>
            </a:rPr>
            <a:t>3</a:t>
          </a:r>
          <a:r>
            <a:rPr lang="zh-TW" altLang="en-US" sz="1800" dirty="0" smtClean="0">
              <a:solidFill>
                <a:schemeClr val="tx1"/>
              </a:solidFill>
            </a:rPr>
            <a:t>月</a:t>
          </a:r>
          <a:endParaRPr lang="en-US" altLang="zh-TW" sz="1800" dirty="0" smtClean="0">
            <a:solidFill>
              <a:schemeClr val="tx1"/>
            </a:solidFill>
          </a:endParaRPr>
        </a:p>
        <a:p>
          <a:r>
            <a:rPr lang="zh-TW" altLang="en-US" sz="1800" dirty="0" smtClean="0">
              <a:solidFill>
                <a:schemeClr val="tx1"/>
              </a:solidFill>
            </a:rPr>
            <a:t>概算報送教育部</a:t>
          </a:r>
          <a:endParaRPr lang="zh-TW" altLang="en-US" sz="1800" dirty="0">
            <a:solidFill>
              <a:schemeClr val="tx1"/>
            </a:solidFill>
          </a:endParaRPr>
        </a:p>
      </dgm:t>
    </dgm:pt>
    <dgm:pt modelId="{5602B3CC-E206-481D-967F-710BD85CD3F2}" type="parTrans" cxnId="{AD3D196A-3433-4A7B-88A9-127B4E702FDC}">
      <dgm:prSet/>
      <dgm:spPr/>
      <dgm:t>
        <a:bodyPr/>
        <a:lstStyle/>
        <a:p>
          <a:endParaRPr lang="zh-TW" altLang="en-US"/>
        </a:p>
      </dgm:t>
    </dgm:pt>
    <dgm:pt modelId="{56A48C79-1577-44DA-B85C-ED36BD3F584D}" type="sibTrans" cxnId="{AD3D196A-3433-4A7B-88A9-127B4E702FDC}">
      <dgm:prSet/>
      <dgm:spPr/>
      <dgm:t>
        <a:bodyPr/>
        <a:lstStyle/>
        <a:p>
          <a:endParaRPr lang="zh-TW" altLang="en-US"/>
        </a:p>
      </dgm:t>
    </dgm:pt>
    <dgm:pt modelId="{BE1515AC-29A8-4DEC-8132-0004058F19BD}">
      <dgm:prSet phldrT="[文字]" custT="1"/>
      <dgm:spPr/>
      <dgm:t>
        <a:bodyPr/>
        <a:lstStyle/>
        <a:p>
          <a:r>
            <a:rPr lang="en-US" altLang="zh-TW" sz="1800" dirty="0" smtClean="0">
              <a:solidFill>
                <a:schemeClr val="tx1"/>
              </a:solidFill>
            </a:rPr>
            <a:t>114</a:t>
          </a:r>
          <a:r>
            <a:rPr lang="zh-TW" altLang="en-US" sz="1800" dirty="0" smtClean="0">
              <a:solidFill>
                <a:schemeClr val="tx1"/>
              </a:solidFill>
            </a:rPr>
            <a:t>年</a:t>
          </a:r>
          <a:r>
            <a:rPr lang="en-US" altLang="zh-TW" sz="1800" dirty="0" smtClean="0">
              <a:solidFill>
                <a:schemeClr val="tx1"/>
              </a:solidFill>
            </a:rPr>
            <a:t>8</a:t>
          </a:r>
          <a:r>
            <a:rPr lang="zh-TW" altLang="en-US" sz="1800" dirty="0" smtClean="0">
              <a:solidFill>
                <a:schemeClr val="tx1"/>
              </a:solidFill>
            </a:rPr>
            <a:t>月</a:t>
          </a:r>
          <a:endParaRPr lang="en-US" altLang="zh-TW" sz="1800" dirty="0" smtClean="0">
            <a:solidFill>
              <a:schemeClr val="tx1"/>
            </a:solidFill>
          </a:endParaRPr>
        </a:p>
        <a:p>
          <a:r>
            <a:rPr lang="zh-TW" altLang="en-US" sz="1800" dirty="0" smtClean="0">
              <a:solidFill>
                <a:schemeClr val="tx1"/>
              </a:solidFill>
            </a:rPr>
            <a:t>預算案報送立法院</a:t>
          </a:r>
          <a:endParaRPr lang="zh-TW" altLang="en-US" sz="1800" dirty="0">
            <a:solidFill>
              <a:schemeClr val="tx1"/>
            </a:solidFill>
          </a:endParaRPr>
        </a:p>
      </dgm:t>
    </dgm:pt>
    <dgm:pt modelId="{8A2D0E13-2621-4F2C-BCE7-396E9971F1DC}" type="parTrans" cxnId="{35F2A0F1-5B3E-4CE1-911C-E38322F4B2A4}">
      <dgm:prSet/>
      <dgm:spPr/>
      <dgm:t>
        <a:bodyPr/>
        <a:lstStyle/>
        <a:p>
          <a:endParaRPr lang="zh-TW" altLang="en-US"/>
        </a:p>
      </dgm:t>
    </dgm:pt>
    <dgm:pt modelId="{E4D36F90-E22F-41B5-9095-BC12E3AE4C70}" type="sibTrans" cxnId="{35F2A0F1-5B3E-4CE1-911C-E38322F4B2A4}">
      <dgm:prSet/>
      <dgm:spPr/>
      <dgm:t>
        <a:bodyPr/>
        <a:lstStyle/>
        <a:p>
          <a:endParaRPr lang="zh-TW" altLang="en-US"/>
        </a:p>
      </dgm:t>
    </dgm:pt>
    <dgm:pt modelId="{84F64D6D-3A04-437B-8A08-BA9CF8EA55AF}" type="pres">
      <dgm:prSet presAssocID="{CA2DC76A-6E48-4D0D-9B0A-7FB46FFF2ABE}" presName="Name0" presStyleCnt="0">
        <dgm:presLayoutVars>
          <dgm:dir/>
          <dgm:animLvl val="lvl"/>
          <dgm:resizeHandles val="exact"/>
        </dgm:presLayoutVars>
      </dgm:prSet>
      <dgm:spPr/>
    </dgm:pt>
    <dgm:pt modelId="{7D330113-A0FC-49BF-8623-7276A71F4D9F}" type="pres">
      <dgm:prSet presAssocID="{C3ABF806-C1E5-4783-93A8-C8152FF73A5D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2D5EEF-4805-48BF-B080-8D9B37807060}" type="pres">
      <dgm:prSet presAssocID="{4D4AE846-55E8-4EF8-A6BD-AF5126F97A8E}" presName="parTxOnlySpace" presStyleCnt="0"/>
      <dgm:spPr/>
    </dgm:pt>
    <dgm:pt modelId="{7AA85C02-A6EF-44C9-93F0-60A8F714C4D8}" type="pres">
      <dgm:prSet presAssocID="{01446627-7B7D-4A17-BB51-0BC5D72D775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3C5E473-2961-4F5F-AD24-46B37D939975}" type="pres">
      <dgm:prSet presAssocID="{56A48C79-1577-44DA-B85C-ED36BD3F584D}" presName="parTxOnlySpace" presStyleCnt="0"/>
      <dgm:spPr/>
    </dgm:pt>
    <dgm:pt modelId="{25992225-9775-4BD9-BFC8-697996BFE207}" type="pres">
      <dgm:prSet presAssocID="{BE1515AC-29A8-4DEC-8132-0004058F19BD}" presName="parTxOnly" presStyleLbl="node1" presStyleIdx="2" presStyleCnt="3" custScaleX="113192" custScaleY="931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879B2826-B58F-4C12-9DCF-6EFDC4F94895}" srcId="{CA2DC76A-6E48-4D0D-9B0A-7FB46FFF2ABE}" destId="{C3ABF806-C1E5-4783-93A8-C8152FF73A5D}" srcOrd="0" destOrd="0" parTransId="{CE176020-459A-4F6D-91A5-E5EE486C56EF}" sibTransId="{4D4AE846-55E8-4EF8-A6BD-AF5126F97A8E}"/>
    <dgm:cxn modelId="{776C956C-DC3F-46FC-AD9C-C52DD76D3F26}" type="presOf" srcId="{C3ABF806-C1E5-4783-93A8-C8152FF73A5D}" destId="{7D330113-A0FC-49BF-8623-7276A71F4D9F}" srcOrd="0" destOrd="0" presId="urn:microsoft.com/office/officeart/2005/8/layout/chevron1"/>
    <dgm:cxn modelId="{AD3D196A-3433-4A7B-88A9-127B4E702FDC}" srcId="{CA2DC76A-6E48-4D0D-9B0A-7FB46FFF2ABE}" destId="{01446627-7B7D-4A17-BB51-0BC5D72D7755}" srcOrd="1" destOrd="0" parTransId="{5602B3CC-E206-481D-967F-710BD85CD3F2}" sibTransId="{56A48C79-1577-44DA-B85C-ED36BD3F584D}"/>
    <dgm:cxn modelId="{6C79C291-EDA1-48D0-81DC-4FF1F1827268}" type="presOf" srcId="{01446627-7B7D-4A17-BB51-0BC5D72D7755}" destId="{7AA85C02-A6EF-44C9-93F0-60A8F714C4D8}" srcOrd="0" destOrd="0" presId="urn:microsoft.com/office/officeart/2005/8/layout/chevron1"/>
    <dgm:cxn modelId="{3B2883CC-CD6B-4A37-BD4A-CD81D209B6EA}" type="presOf" srcId="{BE1515AC-29A8-4DEC-8132-0004058F19BD}" destId="{25992225-9775-4BD9-BFC8-697996BFE207}" srcOrd="0" destOrd="0" presId="urn:microsoft.com/office/officeart/2005/8/layout/chevron1"/>
    <dgm:cxn modelId="{5FD04FF5-15A3-46BD-B4D4-2272C1008660}" type="presOf" srcId="{CA2DC76A-6E48-4D0D-9B0A-7FB46FFF2ABE}" destId="{84F64D6D-3A04-437B-8A08-BA9CF8EA55AF}" srcOrd="0" destOrd="0" presId="urn:microsoft.com/office/officeart/2005/8/layout/chevron1"/>
    <dgm:cxn modelId="{35F2A0F1-5B3E-4CE1-911C-E38322F4B2A4}" srcId="{CA2DC76A-6E48-4D0D-9B0A-7FB46FFF2ABE}" destId="{BE1515AC-29A8-4DEC-8132-0004058F19BD}" srcOrd="2" destOrd="0" parTransId="{8A2D0E13-2621-4F2C-BCE7-396E9971F1DC}" sibTransId="{E4D36F90-E22F-41B5-9095-BC12E3AE4C70}"/>
    <dgm:cxn modelId="{E473E35B-7C48-467C-9BD4-775C627928FF}" type="presParOf" srcId="{84F64D6D-3A04-437B-8A08-BA9CF8EA55AF}" destId="{7D330113-A0FC-49BF-8623-7276A71F4D9F}" srcOrd="0" destOrd="0" presId="urn:microsoft.com/office/officeart/2005/8/layout/chevron1"/>
    <dgm:cxn modelId="{E337A051-EA9E-4C60-80D3-EF76C537889E}" type="presParOf" srcId="{84F64D6D-3A04-437B-8A08-BA9CF8EA55AF}" destId="{F22D5EEF-4805-48BF-B080-8D9B37807060}" srcOrd="1" destOrd="0" presId="urn:microsoft.com/office/officeart/2005/8/layout/chevron1"/>
    <dgm:cxn modelId="{B2D2D0AA-7367-496D-A8A1-EA0B9BD2EAEB}" type="presParOf" srcId="{84F64D6D-3A04-437B-8A08-BA9CF8EA55AF}" destId="{7AA85C02-A6EF-44C9-93F0-60A8F714C4D8}" srcOrd="2" destOrd="0" presId="urn:microsoft.com/office/officeart/2005/8/layout/chevron1"/>
    <dgm:cxn modelId="{95A5B234-4B99-4C17-9E39-FD327C82CE57}" type="presParOf" srcId="{84F64D6D-3A04-437B-8A08-BA9CF8EA55AF}" destId="{53C5E473-2961-4F5F-AD24-46B37D939975}" srcOrd="3" destOrd="0" presId="urn:microsoft.com/office/officeart/2005/8/layout/chevron1"/>
    <dgm:cxn modelId="{2DA780B6-A501-462A-BCC6-B900563D6F03}" type="presParOf" srcId="{84F64D6D-3A04-437B-8A08-BA9CF8EA55AF}" destId="{25992225-9775-4BD9-BFC8-697996BFE207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1AB7975-8D48-4B88-8B4D-7BBD93B1BD0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zh-TW" altLang="en-US"/>
        </a:p>
      </dgm:t>
    </dgm:pt>
    <dgm:pt modelId="{23ECDDE5-26B8-4594-A713-3F62CEBD30F5}">
      <dgm:prSet phldrT="[文字]"/>
      <dgm:spPr/>
      <dgm:t>
        <a:bodyPr/>
        <a:lstStyle/>
        <a:p>
          <a:r>
            <a:rPr lang="zh-TW" altLang="en-US" dirty="0" smtClean="0"/>
            <a:t>概算</a:t>
          </a:r>
          <a:endParaRPr lang="zh-TW" altLang="en-US" dirty="0"/>
        </a:p>
      </dgm:t>
    </dgm:pt>
    <dgm:pt modelId="{EB86BA53-CD98-4429-B44A-AB65AAFE0DEF}" type="parTrans" cxnId="{44E33C21-CAE1-40F7-A24D-DCBD76C06D52}">
      <dgm:prSet/>
      <dgm:spPr/>
      <dgm:t>
        <a:bodyPr/>
        <a:lstStyle/>
        <a:p>
          <a:endParaRPr lang="zh-TW" altLang="en-US"/>
        </a:p>
      </dgm:t>
    </dgm:pt>
    <dgm:pt modelId="{C7538806-44BD-447F-9BEB-357B85494F63}" type="sibTrans" cxnId="{44E33C21-CAE1-40F7-A24D-DCBD76C06D52}">
      <dgm:prSet/>
      <dgm:spPr/>
      <dgm:t>
        <a:bodyPr/>
        <a:lstStyle/>
        <a:p>
          <a:endParaRPr lang="zh-TW" altLang="en-US"/>
        </a:p>
      </dgm:t>
    </dgm:pt>
    <dgm:pt modelId="{65DB6884-2D14-43F7-8401-B8EB52B57744}">
      <dgm:prSet phldrT="[文字]"/>
      <dgm:spPr/>
      <dgm:t>
        <a:bodyPr/>
        <a:lstStyle/>
        <a:p>
          <a:r>
            <a:rPr lang="zh-TW" altLang="en-US" dirty="0" smtClean="0"/>
            <a:t>經常門</a:t>
          </a:r>
          <a:endParaRPr lang="zh-TW" altLang="en-US" dirty="0"/>
        </a:p>
      </dgm:t>
    </dgm:pt>
    <dgm:pt modelId="{CBDDEF15-91CE-4DC3-954E-08A17F768791}" type="parTrans" cxnId="{7685AB06-20B7-43B8-860F-2F347F69FDF1}">
      <dgm:prSet/>
      <dgm:spPr/>
      <dgm:t>
        <a:bodyPr/>
        <a:lstStyle/>
        <a:p>
          <a:endParaRPr lang="zh-TW" altLang="en-US"/>
        </a:p>
      </dgm:t>
    </dgm:pt>
    <dgm:pt modelId="{0AE777C7-165A-455B-AF2C-FEFCCF50F26E}" type="sibTrans" cxnId="{7685AB06-20B7-43B8-860F-2F347F69FDF1}">
      <dgm:prSet/>
      <dgm:spPr/>
      <dgm:t>
        <a:bodyPr/>
        <a:lstStyle/>
        <a:p>
          <a:endParaRPr lang="zh-TW" altLang="en-US"/>
        </a:p>
      </dgm:t>
    </dgm:pt>
    <dgm:pt modelId="{628D8D70-BDB1-4B47-A64C-E2200BBA306A}">
      <dgm:prSet phldrT="[文字]"/>
      <dgm:spPr/>
      <dgm:t>
        <a:bodyPr/>
        <a:lstStyle/>
        <a:p>
          <a:r>
            <a:rPr lang="zh-TW" altLang="en-US" dirty="0" smtClean="0"/>
            <a:t>收入</a:t>
          </a:r>
          <a:endParaRPr lang="zh-TW" altLang="en-US" dirty="0"/>
        </a:p>
      </dgm:t>
    </dgm:pt>
    <dgm:pt modelId="{D38E0BBF-7968-4088-9D69-5C481B669087}" type="parTrans" cxnId="{CEF1EF6F-4CCC-48CA-91D6-6C9D966EFDE2}">
      <dgm:prSet/>
      <dgm:spPr/>
      <dgm:t>
        <a:bodyPr/>
        <a:lstStyle/>
        <a:p>
          <a:endParaRPr lang="zh-TW" altLang="en-US"/>
        </a:p>
      </dgm:t>
    </dgm:pt>
    <dgm:pt modelId="{37EAB95A-CDC5-47B7-BC8C-B2D1A94D6482}" type="sibTrans" cxnId="{CEF1EF6F-4CCC-48CA-91D6-6C9D966EFDE2}">
      <dgm:prSet/>
      <dgm:spPr/>
      <dgm:t>
        <a:bodyPr/>
        <a:lstStyle/>
        <a:p>
          <a:endParaRPr lang="zh-TW" altLang="en-US"/>
        </a:p>
      </dgm:t>
    </dgm:pt>
    <dgm:pt modelId="{71598271-52DD-4536-90F2-C0699219428D}">
      <dgm:prSet phldrT="[文字]"/>
      <dgm:spPr/>
      <dgm:t>
        <a:bodyPr/>
        <a:lstStyle/>
        <a:p>
          <a:r>
            <a:rPr lang="zh-TW" altLang="en-US" dirty="0" smtClean="0"/>
            <a:t>支出</a:t>
          </a:r>
          <a:endParaRPr lang="zh-TW" altLang="en-US" dirty="0"/>
        </a:p>
      </dgm:t>
    </dgm:pt>
    <dgm:pt modelId="{5DBE8E66-869C-430F-85E2-4B4F22D5933F}" type="parTrans" cxnId="{A1E0EEC0-ADFF-465E-BAF4-EDFD2359FD1D}">
      <dgm:prSet/>
      <dgm:spPr/>
      <dgm:t>
        <a:bodyPr/>
        <a:lstStyle/>
        <a:p>
          <a:endParaRPr lang="zh-TW" altLang="en-US"/>
        </a:p>
      </dgm:t>
    </dgm:pt>
    <dgm:pt modelId="{CD41C47C-1D6E-4FCF-8D0C-3A19B003DFDE}" type="sibTrans" cxnId="{A1E0EEC0-ADFF-465E-BAF4-EDFD2359FD1D}">
      <dgm:prSet/>
      <dgm:spPr/>
      <dgm:t>
        <a:bodyPr/>
        <a:lstStyle/>
        <a:p>
          <a:endParaRPr lang="zh-TW" altLang="en-US"/>
        </a:p>
      </dgm:t>
    </dgm:pt>
    <dgm:pt modelId="{24BAD8B5-4813-438A-80F4-3D3BB9390A50}">
      <dgm:prSet phldrT="[文字]"/>
      <dgm:spPr/>
      <dgm:t>
        <a:bodyPr/>
        <a:lstStyle/>
        <a:p>
          <a:r>
            <a:rPr lang="zh-TW" altLang="en-US" dirty="0" smtClean="0"/>
            <a:t>資本門</a:t>
          </a:r>
          <a:endParaRPr lang="zh-TW" altLang="en-US" dirty="0"/>
        </a:p>
      </dgm:t>
    </dgm:pt>
    <dgm:pt modelId="{A210CF6B-259B-45BC-9771-7B4F64F859A5}" type="parTrans" cxnId="{1F75181F-34DC-4F62-959A-59DDE72E8F29}">
      <dgm:prSet/>
      <dgm:spPr/>
      <dgm:t>
        <a:bodyPr/>
        <a:lstStyle/>
        <a:p>
          <a:endParaRPr lang="zh-TW" altLang="en-US"/>
        </a:p>
      </dgm:t>
    </dgm:pt>
    <dgm:pt modelId="{D4AED0BE-1B28-499A-8446-733DEECE20AA}" type="sibTrans" cxnId="{1F75181F-34DC-4F62-959A-59DDE72E8F29}">
      <dgm:prSet/>
      <dgm:spPr/>
      <dgm:t>
        <a:bodyPr/>
        <a:lstStyle/>
        <a:p>
          <a:endParaRPr lang="zh-TW" altLang="en-US"/>
        </a:p>
      </dgm:t>
    </dgm:pt>
    <dgm:pt modelId="{3B797CB9-4059-4403-8320-723D1E9AD4A5}">
      <dgm:prSet phldrT="[文字]"/>
      <dgm:spPr/>
      <dgm:t>
        <a:bodyPr/>
        <a:lstStyle/>
        <a:p>
          <a:r>
            <a:rPr lang="zh-TW" altLang="en-US" dirty="0" smtClean="0"/>
            <a:t>支出</a:t>
          </a:r>
          <a:endParaRPr lang="zh-TW" altLang="en-US" dirty="0"/>
        </a:p>
      </dgm:t>
    </dgm:pt>
    <dgm:pt modelId="{06C2BABF-5832-4BB4-A794-A0A967715E40}" type="parTrans" cxnId="{F2951EF6-FE16-44A1-BEEE-A9F45D09FED9}">
      <dgm:prSet/>
      <dgm:spPr/>
      <dgm:t>
        <a:bodyPr/>
        <a:lstStyle/>
        <a:p>
          <a:endParaRPr lang="zh-TW" altLang="en-US"/>
        </a:p>
      </dgm:t>
    </dgm:pt>
    <dgm:pt modelId="{5DE6859A-D9DD-4D7E-A732-41222E55ADA8}" type="sibTrans" cxnId="{F2951EF6-FE16-44A1-BEEE-A9F45D09FED9}">
      <dgm:prSet/>
      <dgm:spPr/>
      <dgm:t>
        <a:bodyPr/>
        <a:lstStyle/>
        <a:p>
          <a:endParaRPr lang="zh-TW" altLang="en-US"/>
        </a:p>
      </dgm:t>
    </dgm:pt>
    <dgm:pt modelId="{D427A7BA-1264-44DD-AF6E-70EE2A30C085}" type="pres">
      <dgm:prSet presAssocID="{11AB7975-8D48-4B88-8B4D-7BBD93B1BD0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0F96EDC-69C7-4A68-9775-4F4746F883C7}" type="pres">
      <dgm:prSet presAssocID="{23ECDDE5-26B8-4594-A713-3F62CEBD30F5}" presName="root1" presStyleCnt="0"/>
      <dgm:spPr/>
    </dgm:pt>
    <dgm:pt modelId="{386F93C4-ED6C-479F-9E92-7C640AE98311}" type="pres">
      <dgm:prSet presAssocID="{23ECDDE5-26B8-4594-A713-3F62CEBD30F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D734735-C3A5-48CD-A1B2-231228B308E8}" type="pres">
      <dgm:prSet presAssocID="{23ECDDE5-26B8-4594-A713-3F62CEBD30F5}" presName="level2hierChild" presStyleCnt="0"/>
      <dgm:spPr/>
    </dgm:pt>
    <dgm:pt modelId="{39D6A18D-CEA7-4F3C-A411-D0D253A51183}" type="pres">
      <dgm:prSet presAssocID="{CBDDEF15-91CE-4DC3-954E-08A17F768791}" presName="conn2-1" presStyleLbl="parChTrans1D2" presStyleIdx="0" presStyleCnt="2"/>
      <dgm:spPr/>
      <dgm:t>
        <a:bodyPr/>
        <a:lstStyle/>
        <a:p>
          <a:endParaRPr lang="zh-TW" altLang="en-US"/>
        </a:p>
      </dgm:t>
    </dgm:pt>
    <dgm:pt modelId="{84F6A785-368A-40B4-8D4A-CB8338A6E4F3}" type="pres">
      <dgm:prSet presAssocID="{CBDDEF15-91CE-4DC3-954E-08A17F768791}" presName="connTx" presStyleLbl="parChTrans1D2" presStyleIdx="0" presStyleCnt="2"/>
      <dgm:spPr/>
      <dgm:t>
        <a:bodyPr/>
        <a:lstStyle/>
        <a:p>
          <a:endParaRPr lang="zh-TW" altLang="en-US"/>
        </a:p>
      </dgm:t>
    </dgm:pt>
    <dgm:pt modelId="{7912C3BC-E22D-4928-BE7F-03814A963777}" type="pres">
      <dgm:prSet presAssocID="{65DB6884-2D14-43F7-8401-B8EB52B57744}" presName="root2" presStyleCnt="0"/>
      <dgm:spPr/>
    </dgm:pt>
    <dgm:pt modelId="{2C06E238-542D-49B4-8911-DFA33C8DAB96}" type="pres">
      <dgm:prSet presAssocID="{65DB6884-2D14-43F7-8401-B8EB52B57744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3D1A9F79-3167-4379-9396-F6E6BEF04013}" type="pres">
      <dgm:prSet presAssocID="{65DB6884-2D14-43F7-8401-B8EB52B57744}" presName="level3hierChild" presStyleCnt="0"/>
      <dgm:spPr/>
    </dgm:pt>
    <dgm:pt modelId="{2E1F0CC6-85FF-4B60-81A8-50A4CF6C35D3}" type="pres">
      <dgm:prSet presAssocID="{D38E0BBF-7968-4088-9D69-5C481B669087}" presName="conn2-1" presStyleLbl="parChTrans1D3" presStyleIdx="0" presStyleCnt="3"/>
      <dgm:spPr/>
      <dgm:t>
        <a:bodyPr/>
        <a:lstStyle/>
        <a:p>
          <a:endParaRPr lang="zh-TW" altLang="en-US"/>
        </a:p>
      </dgm:t>
    </dgm:pt>
    <dgm:pt modelId="{7ECD68ED-EF59-42AE-9DFA-F581D67F1993}" type="pres">
      <dgm:prSet presAssocID="{D38E0BBF-7968-4088-9D69-5C481B669087}" presName="connTx" presStyleLbl="parChTrans1D3" presStyleIdx="0" presStyleCnt="3"/>
      <dgm:spPr/>
      <dgm:t>
        <a:bodyPr/>
        <a:lstStyle/>
        <a:p>
          <a:endParaRPr lang="zh-TW" altLang="en-US"/>
        </a:p>
      </dgm:t>
    </dgm:pt>
    <dgm:pt modelId="{F12D22BF-C170-495B-90B7-82770C09553F}" type="pres">
      <dgm:prSet presAssocID="{628D8D70-BDB1-4B47-A64C-E2200BBA306A}" presName="root2" presStyleCnt="0"/>
      <dgm:spPr/>
    </dgm:pt>
    <dgm:pt modelId="{C5F2A4F0-7C84-4723-BEA6-C4FB6877487E}" type="pres">
      <dgm:prSet presAssocID="{628D8D70-BDB1-4B47-A64C-E2200BBA306A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B6E0536A-F1B5-4846-B286-573AA122D099}" type="pres">
      <dgm:prSet presAssocID="{628D8D70-BDB1-4B47-A64C-E2200BBA306A}" presName="level3hierChild" presStyleCnt="0"/>
      <dgm:spPr/>
    </dgm:pt>
    <dgm:pt modelId="{59430D68-2FCE-41E3-9A08-147C04B0D027}" type="pres">
      <dgm:prSet presAssocID="{5DBE8E66-869C-430F-85E2-4B4F22D5933F}" presName="conn2-1" presStyleLbl="parChTrans1D3" presStyleIdx="1" presStyleCnt="3"/>
      <dgm:spPr/>
      <dgm:t>
        <a:bodyPr/>
        <a:lstStyle/>
        <a:p>
          <a:endParaRPr lang="zh-TW" altLang="en-US"/>
        </a:p>
      </dgm:t>
    </dgm:pt>
    <dgm:pt modelId="{D98319DC-900D-4560-9717-23C37C93E314}" type="pres">
      <dgm:prSet presAssocID="{5DBE8E66-869C-430F-85E2-4B4F22D5933F}" presName="connTx" presStyleLbl="parChTrans1D3" presStyleIdx="1" presStyleCnt="3"/>
      <dgm:spPr/>
      <dgm:t>
        <a:bodyPr/>
        <a:lstStyle/>
        <a:p>
          <a:endParaRPr lang="zh-TW" altLang="en-US"/>
        </a:p>
      </dgm:t>
    </dgm:pt>
    <dgm:pt modelId="{C0A067B0-F3D8-4C5D-8A70-6F113FDC3A1F}" type="pres">
      <dgm:prSet presAssocID="{71598271-52DD-4536-90F2-C0699219428D}" presName="root2" presStyleCnt="0"/>
      <dgm:spPr/>
    </dgm:pt>
    <dgm:pt modelId="{97C4A760-B041-4D2E-A8B0-45C22D68562F}" type="pres">
      <dgm:prSet presAssocID="{71598271-52DD-4536-90F2-C0699219428D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3DDB62D-733E-4972-BAE6-77F6A9A46A2F}" type="pres">
      <dgm:prSet presAssocID="{71598271-52DD-4536-90F2-C0699219428D}" presName="level3hierChild" presStyleCnt="0"/>
      <dgm:spPr/>
    </dgm:pt>
    <dgm:pt modelId="{009694AE-EC4B-4B4B-AB07-CD60C07EBA67}" type="pres">
      <dgm:prSet presAssocID="{A210CF6B-259B-45BC-9771-7B4F64F859A5}" presName="conn2-1" presStyleLbl="parChTrans1D2" presStyleIdx="1" presStyleCnt="2"/>
      <dgm:spPr/>
      <dgm:t>
        <a:bodyPr/>
        <a:lstStyle/>
        <a:p>
          <a:endParaRPr lang="zh-TW" altLang="en-US"/>
        </a:p>
      </dgm:t>
    </dgm:pt>
    <dgm:pt modelId="{42DD97D1-5197-4228-8024-76A2BA8F5CD8}" type="pres">
      <dgm:prSet presAssocID="{A210CF6B-259B-45BC-9771-7B4F64F859A5}" presName="connTx" presStyleLbl="parChTrans1D2" presStyleIdx="1" presStyleCnt="2"/>
      <dgm:spPr/>
      <dgm:t>
        <a:bodyPr/>
        <a:lstStyle/>
        <a:p>
          <a:endParaRPr lang="zh-TW" altLang="en-US"/>
        </a:p>
      </dgm:t>
    </dgm:pt>
    <dgm:pt modelId="{AA2A643B-36AA-4C77-814B-342BDFA30156}" type="pres">
      <dgm:prSet presAssocID="{24BAD8B5-4813-438A-80F4-3D3BB9390A50}" presName="root2" presStyleCnt="0"/>
      <dgm:spPr/>
    </dgm:pt>
    <dgm:pt modelId="{ABBB32E7-D46C-428A-8160-00E07B1CCEA4}" type="pres">
      <dgm:prSet presAssocID="{24BAD8B5-4813-438A-80F4-3D3BB9390A5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CF2F2FE-C14F-4B16-8A58-264186781034}" type="pres">
      <dgm:prSet presAssocID="{24BAD8B5-4813-438A-80F4-3D3BB9390A50}" presName="level3hierChild" presStyleCnt="0"/>
      <dgm:spPr/>
    </dgm:pt>
    <dgm:pt modelId="{A37EF4EB-1D03-47FF-ADBC-6DF1EBD7503C}" type="pres">
      <dgm:prSet presAssocID="{06C2BABF-5832-4BB4-A794-A0A967715E40}" presName="conn2-1" presStyleLbl="parChTrans1D3" presStyleIdx="2" presStyleCnt="3"/>
      <dgm:spPr/>
      <dgm:t>
        <a:bodyPr/>
        <a:lstStyle/>
        <a:p>
          <a:endParaRPr lang="zh-TW" altLang="en-US"/>
        </a:p>
      </dgm:t>
    </dgm:pt>
    <dgm:pt modelId="{19CFB4AA-9AA1-4194-BCDD-9B20BDC1E558}" type="pres">
      <dgm:prSet presAssocID="{06C2BABF-5832-4BB4-A794-A0A967715E40}" presName="connTx" presStyleLbl="parChTrans1D3" presStyleIdx="2" presStyleCnt="3"/>
      <dgm:spPr/>
      <dgm:t>
        <a:bodyPr/>
        <a:lstStyle/>
        <a:p>
          <a:endParaRPr lang="zh-TW" altLang="en-US"/>
        </a:p>
      </dgm:t>
    </dgm:pt>
    <dgm:pt modelId="{32FC7DD9-8351-4F76-86C4-DB235B27ADC1}" type="pres">
      <dgm:prSet presAssocID="{3B797CB9-4059-4403-8320-723D1E9AD4A5}" presName="root2" presStyleCnt="0"/>
      <dgm:spPr/>
    </dgm:pt>
    <dgm:pt modelId="{0550CDFE-F7E4-4235-8ADC-D9D0DF90697A}" type="pres">
      <dgm:prSet presAssocID="{3B797CB9-4059-4403-8320-723D1E9AD4A5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4E2F696-075C-46BD-9013-22EB97DB9436}" type="pres">
      <dgm:prSet presAssocID="{3B797CB9-4059-4403-8320-723D1E9AD4A5}" presName="level3hierChild" presStyleCnt="0"/>
      <dgm:spPr/>
    </dgm:pt>
  </dgm:ptLst>
  <dgm:cxnLst>
    <dgm:cxn modelId="{DEF3297A-5E7A-4026-9D4E-1D8AD299A4ED}" type="presOf" srcId="{5DBE8E66-869C-430F-85E2-4B4F22D5933F}" destId="{59430D68-2FCE-41E3-9A08-147C04B0D027}" srcOrd="0" destOrd="0" presId="urn:microsoft.com/office/officeart/2005/8/layout/hierarchy2"/>
    <dgm:cxn modelId="{7E62FE5E-E04F-459A-9D1B-1939722CE972}" type="presOf" srcId="{A210CF6B-259B-45BC-9771-7B4F64F859A5}" destId="{42DD97D1-5197-4228-8024-76A2BA8F5CD8}" srcOrd="1" destOrd="0" presId="urn:microsoft.com/office/officeart/2005/8/layout/hierarchy2"/>
    <dgm:cxn modelId="{154E34A2-230C-4FEF-B16C-C7E82FEF63FC}" type="presOf" srcId="{71598271-52DD-4536-90F2-C0699219428D}" destId="{97C4A760-B041-4D2E-A8B0-45C22D68562F}" srcOrd="0" destOrd="0" presId="urn:microsoft.com/office/officeart/2005/8/layout/hierarchy2"/>
    <dgm:cxn modelId="{1F75181F-34DC-4F62-959A-59DDE72E8F29}" srcId="{23ECDDE5-26B8-4594-A713-3F62CEBD30F5}" destId="{24BAD8B5-4813-438A-80F4-3D3BB9390A50}" srcOrd="1" destOrd="0" parTransId="{A210CF6B-259B-45BC-9771-7B4F64F859A5}" sibTransId="{D4AED0BE-1B28-499A-8446-733DEECE20AA}"/>
    <dgm:cxn modelId="{9B606E47-94B0-4101-A655-8454AD5C574E}" type="presOf" srcId="{06C2BABF-5832-4BB4-A794-A0A967715E40}" destId="{19CFB4AA-9AA1-4194-BCDD-9B20BDC1E558}" srcOrd="1" destOrd="0" presId="urn:microsoft.com/office/officeart/2005/8/layout/hierarchy2"/>
    <dgm:cxn modelId="{29533E38-B0FD-4F41-BFC2-16FC54A263FF}" type="presOf" srcId="{11AB7975-8D48-4B88-8B4D-7BBD93B1BD07}" destId="{D427A7BA-1264-44DD-AF6E-70EE2A30C085}" srcOrd="0" destOrd="0" presId="urn:microsoft.com/office/officeart/2005/8/layout/hierarchy2"/>
    <dgm:cxn modelId="{16F0AED0-6906-4D5A-A6CD-A21F4FC46DB6}" type="presOf" srcId="{06C2BABF-5832-4BB4-A794-A0A967715E40}" destId="{A37EF4EB-1D03-47FF-ADBC-6DF1EBD7503C}" srcOrd="0" destOrd="0" presId="urn:microsoft.com/office/officeart/2005/8/layout/hierarchy2"/>
    <dgm:cxn modelId="{E3F62F0D-B647-4ADC-BE07-A1F711642C02}" type="presOf" srcId="{A210CF6B-259B-45BC-9771-7B4F64F859A5}" destId="{009694AE-EC4B-4B4B-AB07-CD60C07EBA67}" srcOrd="0" destOrd="0" presId="urn:microsoft.com/office/officeart/2005/8/layout/hierarchy2"/>
    <dgm:cxn modelId="{55DFCAF2-7848-46F3-8950-0D580D29D117}" type="presOf" srcId="{5DBE8E66-869C-430F-85E2-4B4F22D5933F}" destId="{D98319DC-900D-4560-9717-23C37C93E314}" srcOrd="1" destOrd="0" presId="urn:microsoft.com/office/officeart/2005/8/layout/hierarchy2"/>
    <dgm:cxn modelId="{AC2EAB2A-7814-41C6-9957-A54072AB4990}" type="presOf" srcId="{23ECDDE5-26B8-4594-A713-3F62CEBD30F5}" destId="{386F93C4-ED6C-479F-9E92-7C640AE98311}" srcOrd="0" destOrd="0" presId="urn:microsoft.com/office/officeart/2005/8/layout/hierarchy2"/>
    <dgm:cxn modelId="{F2951EF6-FE16-44A1-BEEE-A9F45D09FED9}" srcId="{24BAD8B5-4813-438A-80F4-3D3BB9390A50}" destId="{3B797CB9-4059-4403-8320-723D1E9AD4A5}" srcOrd="0" destOrd="0" parTransId="{06C2BABF-5832-4BB4-A794-A0A967715E40}" sibTransId="{5DE6859A-D9DD-4D7E-A732-41222E55ADA8}"/>
    <dgm:cxn modelId="{C20CAA31-B33F-4C46-B39B-F2F71263327B}" type="presOf" srcId="{24BAD8B5-4813-438A-80F4-3D3BB9390A50}" destId="{ABBB32E7-D46C-428A-8160-00E07B1CCEA4}" srcOrd="0" destOrd="0" presId="urn:microsoft.com/office/officeart/2005/8/layout/hierarchy2"/>
    <dgm:cxn modelId="{DD8F1AA4-CD62-4A45-99FB-CF00F7810021}" type="presOf" srcId="{CBDDEF15-91CE-4DC3-954E-08A17F768791}" destId="{84F6A785-368A-40B4-8D4A-CB8338A6E4F3}" srcOrd="1" destOrd="0" presId="urn:microsoft.com/office/officeart/2005/8/layout/hierarchy2"/>
    <dgm:cxn modelId="{7685AB06-20B7-43B8-860F-2F347F69FDF1}" srcId="{23ECDDE5-26B8-4594-A713-3F62CEBD30F5}" destId="{65DB6884-2D14-43F7-8401-B8EB52B57744}" srcOrd="0" destOrd="0" parTransId="{CBDDEF15-91CE-4DC3-954E-08A17F768791}" sibTransId="{0AE777C7-165A-455B-AF2C-FEFCCF50F26E}"/>
    <dgm:cxn modelId="{9F3560F3-A6E3-417D-BB0F-3388F523BC4F}" type="presOf" srcId="{628D8D70-BDB1-4B47-A64C-E2200BBA306A}" destId="{C5F2A4F0-7C84-4723-BEA6-C4FB6877487E}" srcOrd="0" destOrd="0" presId="urn:microsoft.com/office/officeart/2005/8/layout/hierarchy2"/>
    <dgm:cxn modelId="{480536D2-3226-4737-A999-965123F3F6FF}" type="presOf" srcId="{D38E0BBF-7968-4088-9D69-5C481B669087}" destId="{2E1F0CC6-85FF-4B60-81A8-50A4CF6C35D3}" srcOrd="0" destOrd="0" presId="urn:microsoft.com/office/officeart/2005/8/layout/hierarchy2"/>
    <dgm:cxn modelId="{7CE087E4-5C2A-4976-987C-B62CBD64ABB4}" type="presOf" srcId="{3B797CB9-4059-4403-8320-723D1E9AD4A5}" destId="{0550CDFE-F7E4-4235-8ADC-D9D0DF90697A}" srcOrd="0" destOrd="0" presId="urn:microsoft.com/office/officeart/2005/8/layout/hierarchy2"/>
    <dgm:cxn modelId="{CEF1EF6F-4CCC-48CA-91D6-6C9D966EFDE2}" srcId="{65DB6884-2D14-43F7-8401-B8EB52B57744}" destId="{628D8D70-BDB1-4B47-A64C-E2200BBA306A}" srcOrd="0" destOrd="0" parTransId="{D38E0BBF-7968-4088-9D69-5C481B669087}" sibTransId="{37EAB95A-CDC5-47B7-BC8C-B2D1A94D6482}"/>
    <dgm:cxn modelId="{D87119F4-2DE1-4E99-B9A7-D94F5C498EBA}" type="presOf" srcId="{D38E0BBF-7968-4088-9D69-5C481B669087}" destId="{7ECD68ED-EF59-42AE-9DFA-F581D67F1993}" srcOrd="1" destOrd="0" presId="urn:microsoft.com/office/officeart/2005/8/layout/hierarchy2"/>
    <dgm:cxn modelId="{A1E0EEC0-ADFF-465E-BAF4-EDFD2359FD1D}" srcId="{65DB6884-2D14-43F7-8401-B8EB52B57744}" destId="{71598271-52DD-4536-90F2-C0699219428D}" srcOrd="1" destOrd="0" parTransId="{5DBE8E66-869C-430F-85E2-4B4F22D5933F}" sibTransId="{CD41C47C-1D6E-4FCF-8D0C-3A19B003DFDE}"/>
    <dgm:cxn modelId="{0EFB338E-687F-43AE-8104-E87252A3E2B5}" type="presOf" srcId="{65DB6884-2D14-43F7-8401-B8EB52B57744}" destId="{2C06E238-542D-49B4-8911-DFA33C8DAB96}" srcOrd="0" destOrd="0" presId="urn:microsoft.com/office/officeart/2005/8/layout/hierarchy2"/>
    <dgm:cxn modelId="{44E33C21-CAE1-40F7-A24D-DCBD76C06D52}" srcId="{11AB7975-8D48-4B88-8B4D-7BBD93B1BD07}" destId="{23ECDDE5-26B8-4594-A713-3F62CEBD30F5}" srcOrd="0" destOrd="0" parTransId="{EB86BA53-CD98-4429-B44A-AB65AAFE0DEF}" sibTransId="{C7538806-44BD-447F-9BEB-357B85494F63}"/>
    <dgm:cxn modelId="{1B2A5959-2DB7-4FBB-BF39-07889956806F}" type="presOf" srcId="{CBDDEF15-91CE-4DC3-954E-08A17F768791}" destId="{39D6A18D-CEA7-4F3C-A411-D0D253A51183}" srcOrd="0" destOrd="0" presId="urn:microsoft.com/office/officeart/2005/8/layout/hierarchy2"/>
    <dgm:cxn modelId="{1665B82D-0D16-4674-A834-0876C8E5CB57}" type="presParOf" srcId="{D427A7BA-1264-44DD-AF6E-70EE2A30C085}" destId="{B0F96EDC-69C7-4A68-9775-4F4746F883C7}" srcOrd="0" destOrd="0" presId="urn:microsoft.com/office/officeart/2005/8/layout/hierarchy2"/>
    <dgm:cxn modelId="{ECDDC1B6-13E4-4FDF-83E4-92EDCB25FBAC}" type="presParOf" srcId="{B0F96EDC-69C7-4A68-9775-4F4746F883C7}" destId="{386F93C4-ED6C-479F-9E92-7C640AE98311}" srcOrd="0" destOrd="0" presId="urn:microsoft.com/office/officeart/2005/8/layout/hierarchy2"/>
    <dgm:cxn modelId="{51012CEC-A5BE-4101-BA07-F94B3D9A3E2A}" type="presParOf" srcId="{B0F96EDC-69C7-4A68-9775-4F4746F883C7}" destId="{DD734735-C3A5-48CD-A1B2-231228B308E8}" srcOrd="1" destOrd="0" presId="urn:microsoft.com/office/officeart/2005/8/layout/hierarchy2"/>
    <dgm:cxn modelId="{35DCFE0C-9A37-4876-9F6F-B1B20544AD26}" type="presParOf" srcId="{DD734735-C3A5-48CD-A1B2-231228B308E8}" destId="{39D6A18D-CEA7-4F3C-A411-D0D253A51183}" srcOrd="0" destOrd="0" presId="urn:microsoft.com/office/officeart/2005/8/layout/hierarchy2"/>
    <dgm:cxn modelId="{3153EBCE-DF13-42D8-A439-4A073FAF0AD8}" type="presParOf" srcId="{39D6A18D-CEA7-4F3C-A411-D0D253A51183}" destId="{84F6A785-368A-40B4-8D4A-CB8338A6E4F3}" srcOrd="0" destOrd="0" presId="urn:microsoft.com/office/officeart/2005/8/layout/hierarchy2"/>
    <dgm:cxn modelId="{3452E64E-9B57-402B-9A12-479EF9142022}" type="presParOf" srcId="{DD734735-C3A5-48CD-A1B2-231228B308E8}" destId="{7912C3BC-E22D-4928-BE7F-03814A963777}" srcOrd="1" destOrd="0" presId="urn:microsoft.com/office/officeart/2005/8/layout/hierarchy2"/>
    <dgm:cxn modelId="{9BBA0B3C-BC7E-44EC-B35C-2F9CE60EF836}" type="presParOf" srcId="{7912C3BC-E22D-4928-BE7F-03814A963777}" destId="{2C06E238-542D-49B4-8911-DFA33C8DAB96}" srcOrd="0" destOrd="0" presId="urn:microsoft.com/office/officeart/2005/8/layout/hierarchy2"/>
    <dgm:cxn modelId="{CBD6A777-4D39-4269-BA89-128CF930F63D}" type="presParOf" srcId="{7912C3BC-E22D-4928-BE7F-03814A963777}" destId="{3D1A9F79-3167-4379-9396-F6E6BEF04013}" srcOrd="1" destOrd="0" presId="urn:microsoft.com/office/officeart/2005/8/layout/hierarchy2"/>
    <dgm:cxn modelId="{C0EAB06B-5A7E-4A4B-AD27-B4355E4A783D}" type="presParOf" srcId="{3D1A9F79-3167-4379-9396-F6E6BEF04013}" destId="{2E1F0CC6-85FF-4B60-81A8-50A4CF6C35D3}" srcOrd="0" destOrd="0" presId="urn:microsoft.com/office/officeart/2005/8/layout/hierarchy2"/>
    <dgm:cxn modelId="{D03379D5-F66B-47CC-B1B5-1C316156999B}" type="presParOf" srcId="{2E1F0CC6-85FF-4B60-81A8-50A4CF6C35D3}" destId="{7ECD68ED-EF59-42AE-9DFA-F581D67F1993}" srcOrd="0" destOrd="0" presId="urn:microsoft.com/office/officeart/2005/8/layout/hierarchy2"/>
    <dgm:cxn modelId="{584B255D-1D15-4DAE-ADB6-79881429398E}" type="presParOf" srcId="{3D1A9F79-3167-4379-9396-F6E6BEF04013}" destId="{F12D22BF-C170-495B-90B7-82770C09553F}" srcOrd="1" destOrd="0" presId="urn:microsoft.com/office/officeart/2005/8/layout/hierarchy2"/>
    <dgm:cxn modelId="{C0532010-32DC-4D3B-A131-E471834A7FFF}" type="presParOf" srcId="{F12D22BF-C170-495B-90B7-82770C09553F}" destId="{C5F2A4F0-7C84-4723-BEA6-C4FB6877487E}" srcOrd="0" destOrd="0" presId="urn:microsoft.com/office/officeart/2005/8/layout/hierarchy2"/>
    <dgm:cxn modelId="{5F211E41-9064-432F-B482-865C19E58590}" type="presParOf" srcId="{F12D22BF-C170-495B-90B7-82770C09553F}" destId="{B6E0536A-F1B5-4846-B286-573AA122D099}" srcOrd="1" destOrd="0" presId="urn:microsoft.com/office/officeart/2005/8/layout/hierarchy2"/>
    <dgm:cxn modelId="{2AB3CBBC-4E5F-4819-8C95-B6BA3279C33E}" type="presParOf" srcId="{3D1A9F79-3167-4379-9396-F6E6BEF04013}" destId="{59430D68-2FCE-41E3-9A08-147C04B0D027}" srcOrd="2" destOrd="0" presId="urn:microsoft.com/office/officeart/2005/8/layout/hierarchy2"/>
    <dgm:cxn modelId="{3872BBB9-D415-4780-A85E-C2E289FE7B7D}" type="presParOf" srcId="{59430D68-2FCE-41E3-9A08-147C04B0D027}" destId="{D98319DC-900D-4560-9717-23C37C93E314}" srcOrd="0" destOrd="0" presId="urn:microsoft.com/office/officeart/2005/8/layout/hierarchy2"/>
    <dgm:cxn modelId="{69936495-D73B-47A6-98A2-F6CB71D59920}" type="presParOf" srcId="{3D1A9F79-3167-4379-9396-F6E6BEF04013}" destId="{C0A067B0-F3D8-4C5D-8A70-6F113FDC3A1F}" srcOrd="3" destOrd="0" presId="urn:microsoft.com/office/officeart/2005/8/layout/hierarchy2"/>
    <dgm:cxn modelId="{8CD3590D-9AE3-451C-9E5C-9D02D44275C3}" type="presParOf" srcId="{C0A067B0-F3D8-4C5D-8A70-6F113FDC3A1F}" destId="{97C4A760-B041-4D2E-A8B0-45C22D68562F}" srcOrd="0" destOrd="0" presId="urn:microsoft.com/office/officeart/2005/8/layout/hierarchy2"/>
    <dgm:cxn modelId="{2F7345B7-6E9A-4C0B-AEF4-CFA156725E76}" type="presParOf" srcId="{C0A067B0-F3D8-4C5D-8A70-6F113FDC3A1F}" destId="{23DDB62D-733E-4972-BAE6-77F6A9A46A2F}" srcOrd="1" destOrd="0" presId="urn:microsoft.com/office/officeart/2005/8/layout/hierarchy2"/>
    <dgm:cxn modelId="{BA4DB03B-CB38-4B1F-8219-83AA4184022B}" type="presParOf" srcId="{DD734735-C3A5-48CD-A1B2-231228B308E8}" destId="{009694AE-EC4B-4B4B-AB07-CD60C07EBA67}" srcOrd="2" destOrd="0" presId="urn:microsoft.com/office/officeart/2005/8/layout/hierarchy2"/>
    <dgm:cxn modelId="{C6D9CF95-3292-48A7-B5C1-1E5BCF2DF96E}" type="presParOf" srcId="{009694AE-EC4B-4B4B-AB07-CD60C07EBA67}" destId="{42DD97D1-5197-4228-8024-76A2BA8F5CD8}" srcOrd="0" destOrd="0" presId="urn:microsoft.com/office/officeart/2005/8/layout/hierarchy2"/>
    <dgm:cxn modelId="{106823FF-E357-494A-AC50-FBFE803E3E48}" type="presParOf" srcId="{DD734735-C3A5-48CD-A1B2-231228B308E8}" destId="{AA2A643B-36AA-4C77-814B-342BDFA30156}" srcOrd="3" destOrd="0" presId="urn:microsoft.com/office/officeart/2005/8/layout/hierarchy2"/>
    <dgm:cxn modelId="{B644197A-4FE1-43B9-82C1-8DE37C7BDBEE}" type="presParOf" srcId="{AA2A643B-36AA-4C77-814B-342BDFA30156}" destId="{ABBB32E7-D46C-428A-8160-00E07B1CCEA4}" srcOrd="0" destOrd="0" presId="urn:microsoft.com/office/officeart/2005/8/layout/hierarchy2"/>
    <dgm:cxn modelId="{1ED74185-18E7-4A48-8657-5CBCFBAB2E1E}" type="presParOf" srcId="{AA2A643B-36AA-4C77-814B-342BDFA30156}" destId="{DCF2F2FE-C14F-4B16-8A58-264186781034}" srcOrd="1" destOrd="0" presId="urn:microsoft.com/office/officeart/2005/8/layout/hierarchy2"/>
    <dgm:cxn modelId="{80274EE8-9336-4453-B2CA-1769B438CA98}" type="presParOf" srcId="{DCF2F2FE-C14F-4B16-8A58-264186781034}" destId="{A37EF4EB-1D03-47FF-ADBC-6DF1EBD7503C}" srcOrd="0" destOrd="0" presId="urn:microsoft.com/office/officeart/2005/8/layout/hierarchy2"/>
    <dgm:cxn modelId="{2A18F71E-F0FA-4051-83FC-92D57B9A91F2}" type="presParOf" srcId="{A37EF4EB-1D03-47FF-ADBC-6DF1EBD7503C}" destId="{19CFB4AA-9AA1-4194-BCDD-9B20BDC1E558}" srcOrd="0" destOrd="0" presId="urn:microsoft.com/office/officeart/2005/8/layout/hierarchy2"/>
    <dgm:cxn modelId="{32FDC44E-FEA3-4751-B128-D3227094B0EE}" type="presParOf" srcId="{DCF2F2FE-C14F-4B16-8A58-264186781034}" destId="{32FC7DD9-8351-4F76-86C4-DB235B27ADC1}" srcOrd="1" destOrd="0" presId="urn:microsoft.com/office/officeart/2005/8/layout/hierarchy2"/>
    <dgm:cxn modelId="{F0929ABD-2B16-4A38-8DFD-1A62612962FF}" type="presParOf" srcId="{32FC7DD9-8351-4F76-86C4-DB235B27ADC1}" destId="{0550CDFE-F7E4-4235-8ADC-D9D0DF90697A}" srcOrd="0" destOrd="0" presId="urn:microsoft.com/office/officeart/2005/8/layout/hierarchy2"/>
    <dgm:cxn modelId="{7EE45248-292B-4848-8E10-E5FD559107E9}" type="presParOf" srcId="{32FC7DD9-8351-4F76-86C4-DB235B27ADC1}" destId="{F4E2F696-075C-46BD-9013-22EB97DB943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0E4483-9907-4C10-B30B-08DB2F08E92B}" type="doc">
      <dgm:prSet loTypeId="urn:microsoft.com/office/officeart/2005/8/layout/hProcess4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308E31C4-C0AA-48F5-AF71-34AFBCAE141A}">
      <dgm:prSet phldrT="[文字]"/>
      <dgm:spPr/>
      <dgm:t>
        <a:bodyPr/>
        <a:lstStyle/>
        <a:p>
          <a:r>
            <a:rPr lang="en-US" altLang="zh-TW" dirty="0" smtClean="0"/>
            <a:t>114</a:t>
          </a:r>
          <a:r>
            <a:rPr lang="zh-TW" altLang="en-US" dirty="0" smtClean="0"/>
            <a:t>年</a:t>
          </a:r>
          <a:r>
            <a:rPr lang="en-US" altLang="zh-TW" dirty="0" smtClean="0"/>
            <a:t>10</a:t>
          </a:r>
          <a:r>
            <a:rPr lang="zh-TW" altLang="en-US" dirty="0" smtClean="0"/>
            <a:t>月</a:t>
          </a:r>
          <a:endParaRPr lang="zh-TW" altLang="en-US" dirty="0"/>
        </a:p>
      </dgm:t>
    </dgm:pt>
    <dgm:pt modelId="{2ED59D32-8A77-4AD1-AC77-38D0E3CB702D}" type="parTrans" cxnId="{AF6814AA-D8ED-4A3E-9332-116454CB4803}">
      <dgm:prSet/>
      <dgm:spPr/>
      <dgm:t>
        <a:bodyPr/>
        <a:lstStyle/>
        <a:p>
          <a:endParaRPr lang="zh-TW" altLang="en-US"/>
        </a:p>
      </dgm:t>
    </dgm:pt>
    <dgm:pt modelId="{186EC9AB-32B1-4F6E-AE38-54735A6DFBF2}" type="sibTrans" cxnId="{AF6814AA-D8ED-4A3E-9332-116454CB4803}">
      <dgm:prSet/>
      <dgm:spPr/>
      <dgm:t>
        <a:bodyPr/>
        <a:lstStyle/>
        <a:p>
          <a:endParaRPr lang="zh-TW" altLang="en-US"/>
        </a:p>
      </dgm:t>
    </dgm:pt>
    <dgm:pt modelId="{8F6FE1DD-1A4C-4EE5-BBB2-00ABEA12B4EF}">
      <dgm:prSet phldrT="[文字]" custT="1"/>
      <dgm:spPr/>
      <dgm:t>
        <a:bodyPr/>
        <a:lstStyle/>
        <a:p>
          <a:r>
            <a:rPr lang="zh-TW" altLang="en-US" sz="2000" dirty="0" smtClean="0"/>
            <a:t>主計室核算分配額度。</a:t>
          </a:r>
          <a:endParaRPr lang="zh-TW" altLang="en-US" sz="2000" dirty="0"/>
        </a:p>
      </dgm:t>
    </dgm:pt>
    <dgm:pt modelId="{1AF2DDF6-572F-4531-B560-F214B812564B}" type="parTrans" cxnId="{42A6DC61-4841-44D6-9621-06513821E191}">
      <dgm:prSet/>
      <dgm:spPr/>
      <dgm:t>
        <a:bodyPr/>
        <a:lstStyle/>
        <a:p>
          <a:endParaRPr lang="zh-TW" altLang="en-US"/>
        </a:p>
      </dgm:t>
    </dgm:pt>
    <dgm:pt modelId="{09E644EE-0160-473D-847C-164C3792A06D}" type="sibTrans" cxnId="{42A6DC61-4841-44D6-9621-06513821E191}">
      <dgm:prSet/>
      <dgm:spPr/>
      <dgm:t>
        <a:bodyPr/>
        <a:lstStyle/>
        <a:p>
          <a:endParaRPr lang="zh-TW" altLang="en-US"/>
        </a:p>
      </dgm:t>
    </dgm:pt>
    <dgm:pt modelId="{968AAED9-8113-4B80-BF47-6EAC4FE5DE4B}">
      <dgm:prSet phldrT="[文字]" custT="1"/>
      <dgm:spPr/>
      <dgm:t>
        <a:bodyPr/>
        <a:lstStyle/>
        <a:p>
          <a:endParaRPr lang="zh-TW" altLang="en-US" sz="1800" dirty="0"/>
        </a:p>
      </dgm:t>
    </dgm:pt>
    <dgm:pt modelId="{A8555DD6-B959-4E21-AC08-5EE9961903E5}" type="parTrans" cxnId="{C5B5C4D3-2C58-41BA-9D4B-671D5D09CDC6}">
      <dgm:prSet/>
      <dgm:spPr/>
      <dgm:t>
        <a:bodyPr/>
        <a:lstStyle/>
        <a:p>
          <a:endParaRPr lang="zh-TW" altLang="en-US"/>
        </a:p>
      </dgm:t>
    </dgm:pt>
    <dgm:pt modelId="{83C0E4B5-C8D5-4015-B68D-5D744A4BB92F}" type="sibTrans" cxnId="{C5B5C4D3-2C58-41BA-9D4B-671D5D09CDC6}">
      <dgm:prSet/>
      <dgm:spPr/>
      <dgm:t>
        <a:bodyPr/>
        <a:lstStyle/>
        <a:p>
          <a:endParaRPr lang="zh-TW" altLang="en-US"/>
        </a:p>
      </dgm:t>
    </dgm:pt>
    <dgm:pt modelId="{7D9C3195-8441-4008-8DBF-C0EC3823F9EA}">
      <dgm:prSet phldrT="[文字]"/>
      <dgm:spPr/>
      <dgm:t>
        <a:bodyPr/>
        <a:lstStyle/>
        <a:p>
          <a:r>
            <a:rPr lang="en-US" altLang="zh-TW" dirty="0" smtClean="0"/>
            <a:t>114</a:t>
          </a:r>
          <a:r>
            <a:rPr lang="zh-TW" altLang="en-US" dirty="0" smtClean="0"/>
            <a:t>年</a:t>
          </a:r>
          <a:r>
            <a:rPr lang="en-US" altLang="zh-TW" dirty="0" smtClean="0"/>
            <a:t>11</a:t>
          </a:r>
          <a:r>
            <a:rPr lang="zh-TW" altLang="en-US" dirty="0" smtClean="0"/>
            <a:t>月</a:t>
          </a:r>
          <a:endParaRPr lang="zh-TW" altLang="en-US" dirty="0"/>
        </a:p>
      </dgm:t>
    </dgm:pt>
    <dgm:pt modelId="{EF62587E-94C5-4DF1-9A9B-E52CD2695BCD}" type="parTrans" cxnId="{671B5183-F625-43BD-9443-D07A9DDB7B7D}">
      <dgm:prSet/>
      <dgm:spPr/>
      <dgm:t>
        <a:bodyPr/>
        <a:lstStyle/>
        <a:p>
          <a:endParaRPr lang="zh-TW" altLang="en-US"/>
        </a:p>
      </dgm:t>
    </dgm:pt>
    <dgm:pt modelId="{644CFAF3-A27E-447E-AC94-24CB4DBF995D}" type="sibTrans" cxnId="{671B5183-F625-43BD-9443-D07A9DDB7B7D}">
      <dgm:prSet/>
      <dgm:spPr/>
      <dgm:t>
        <a:bodyPr/>
        <a:lstStyle/>
        <a:p>
          <a:endParaRPr lang="zh-TW" altLang="en-US"/>
        </a:p>
      </dgm:t>
    </dgm:pt>
    <dgm:pt modelId="{9CCBB4C4-B83B-4D5E-88BB-6149A1AFBE1A}">
      <dgm:prSet phldrT="[文字]" custT="1"/>
      <dgm:spPr/>
      <dgm:t>
        <a:bodyPr/>
        <a:lstStyle/>
        <a:p>
          <a:r>
            <a:rPr lang="zh-TW" altLang="en-US" sz="1600" dirty="0" smtClean="0"/>
            <a:t>主計室彙整分配資料。</a:t>
          </a:r>
          <a:endParaRPr lang="zh-TW" altLang="en-US" sz="1600" dirty="0"/>
        </a:p>
      </dgm:t>
    </dgm:pt>
    <dgm:pt modelId="{DC4D0B0A-E1E2-4935-815A-C7746704C719}" type="parTrans" cxnId="{B4090FDB-4B7E-4387-9B65-2FCD95A15FE2}">
      <dgm:prSet/>
      <dgm:spPr/>
      <dgm:t>
        <a:bodyPr/>
        <a:lstStyle/>
        <a:p>
          <a:endParaRPr lang="zh-TW" altLang="en-US"/>
        </a:p>
      </dgm:t>
    </dgm:pt>
    <dgm:pt modelId="{B793C169-A0DA-4FA4-91E7-F89834A4BD5A}" type="sibTrans" cxnId="{B4090FDB-4B7E-4387-9B65-2FCD95A15FE2}">
      <dgm:prSet/>
      <dgm:spPr/>
      <dgm:t>
        <a:bodyPr/>
        <a:lstStyle/>
        <a:p>
          <a:endParaRPr lang="zh-TW" altLang="en-US"/>
        </a:p>
      </dgm:t>
    </dgm:pt>
    <dgm:pt modelId="{61F869C7-6BE4-4913-A3D5-13C95A7D3A1D}">
      <dgm:prSet phldrT="[文字]" custT="1"/>
      <dgm:spPr/>
      <dgm:t>
        <a:bodyPr/>
        <a:lstStyle/>
        <a:p>
          <a:r>
            <a:rPr lang="zh-TW" altLang="en-US" sz="1600" dirty="0" smtClean="0"/>
            <a:t>召開校務基金管理委員會審查預算分配。</a:t>
          </a:r>
          <a:endParaRPr lang="zh-TW" altLang="en-US" sz="1600" dirty="0"/>
        </a:p>
      </dgm:t>
    </dgm:pt>
    <dgm:pt modelId="{2A16DD9F-60DD-4368-A906-EF6893B9FC50}" type="parTrans" cxnId="{1F603E02-427A-4BA3-B1CE-918256113AA3}">
      <dgm:prSet/>
      <dgm:spPr/>
      <dgm:t>
        <a:bodyPr/>
        <a:lstStyle/>
        <a:p>
          <a:endParaRPr lang="zh-TW" altLang="en-US"/>
        </a:p>
      </dgm:t>
    </dgm:pt>
    <dgm:pt modelId="{F8DA4764-42D8-432D-9ED1-B7D4F7F486B3}" type="sibTrans" cxnId="{1F603E02-427A-4BA3-B1CE-918256113AA3}">
      <dgm:prSet/>
      <dgm:spPr/>
      <dgm:t>
        <a:bodyPr/>
        <a:lstStyle/>
        <a:p>
          <a:endParaRPr lang="zh-TW" altLang="en-US"/>
        </a:p>
      </dgm:t>
    </dgm:pt>
    <dgm:pt modelId="{9CA2E7F9-27DA-442B-A91B-FCE23722A7BD}">
      <dgm:prSet phldrT="[文字]"/>
      <dgm:spPr/>
      <dgm:t>
        <a:bodyPr/>
        <a:lstStyle/>
        <a:p>
          <a:r>
            <a:rPr lang="en-US" altLang="zh-TW" dirty="0" smtClean="0"/>
            <a:t>115</a:t>
          </a:r>
          <a:r>
            <a:rPr lang="zh-TW" altLang="en-US" dirty="0" smtClean="0"/>
            <a:t>年</a:t>
          </a:r>
          <a:r>
            <a:rPr lang="en-US" altLang="zh-TW" dirty="0" smtClean="0"/>
            <a:t>1</a:t>
          </a:r>
          <a:r>
            <a:rPr lang="zh-TW" altLang="en-US" dirty="0" smtClean="0"/>
            <a:t>月</a:t>
          </a:r>
          <a:endParaRPr lang="zh-TW" altLang="en-US" dirty="0"/>
        </a:p>
      </dgm:t>
    </dgm:pt>
    <dgm:pt modelId="{ADDE01A1-BE60-4945-84CF-6DDFCD5F1258}" type="parTrans" cxnId="{9076951B-ACB6-46F7-9774-01A4AE7B5947}">
      <dgm:prSet/>
      <dgm:spPr/>
      <dgm:t>
        <a:bodyPr/>
        <a:lstStyle/>
        <a:p>
          <a:endParaRPr lang="zh-TW" altLang="en-US"/>
        </a:p>
      </dgm:t>
    </dgm:pt>
    <dgm:pt modelId="{8A7BA04F-466A-4AFD-991E-527FEBB7C61A}" type="sibTrans" cxnId="{9076951B-ACB6-46F7-9774-01A4AE7B5947}">
      <dgm:prSet/>
      <dgm:spPr/>
      <dgm:t>
        <a:bodyPr/>
        <a:lstStyle/>
        <a:p>
          <a:endParaRPr lang="zh-TW" altLang="en-US"/>
        </a:p>
      </dgm:t>
    </dgm:pt>
    <dgm:pt modelId="{68152C24-2C81-4E4F-AF38-3524DEE39F67}">
      <dgm:prSet phldrT="[文字]" custT="1"/>
      <dgm:spPr/>
      <dgm:t>
        <a:bodyPr/>
        <a:lstStyle/>
        <a:p>
          <a:r>
            <a:rPr lang="zh-TW" altLang="en-US" sz="2000" dirty="0" smtClean="0"/>
            <a:t>開始執行預算</a:t>
          </a:r>
          <a:endParaRPr lang="zh-TW" altLang="en-US" sz="2000" dirty="0"/>
        </a:p>
      </dgm:t>
    </dgm:pt>
    <dgm:pt modelId="{3F9B6134-9979-46DF-88AB-0DDDFE8C5D46}" type="parTrans" cxnId="{E154444F-4394-4817-B888-419E6B97C684}">
      <dgm:prSet/>
      <dgm:spPr/>
      <dgm:t>
        <a:bodyPr/>
        <a:lstStyle/>
        <a:p>
          <a:endParaRPr lang="zh-TW" altLang="en-US"/>
        </a:p>
      </dgm:t>
    </dgm:pt>
    <dgm:pt modelId="{BBD1D325-F331-424C-B794-AF35C84E6DAD}" type="sibTrans" cxnId="{E154444F-4394-4817-B888-419E6B97C684}">
      <dgm:prSet/>
      <dgm:spPr/>
      <dgm:t>
        <a:bodyPr/>
        <a:lstStyle/>
        <a:p>
          <a:endParaRPr lang="zh-TW" altLang="en-US"/>
        </a:p>
      </dgm:t>
    </dgm:pt>
    <dgm:pt modelId="{98796CB3-31EE-4F76-A2B3-1520EB520BAA}">
      <dgm:prSet phldrT="[文字]" custT="1"/>
      <dgm:spPr/>
      <dgm:t>
        <a:bodyPr/>
        <a:lstStyle/>
        <a:p>
          <a:r>
            <a:rPr lang="zh-TW" altLang="en-US" sz="2000" dirty="0" smtClean="0"/>
            <a:t>請各單位查填需求。</a:t>
          </a:r>
          <a:endParaRPr lang="zh-TW" altLang="en-US" sz="2000" dirty="0"/>
        </a:p>
      </dgm:t>
    </dgm:pt>
    <dgm:pt modelId="{9E533B79-5ADE-4273-97D5-4B55277B1A03}" type="parTrans" cxnId="{2D3E46C4-3A33-4006-B2C2-240B9148DFE7}">
      <dgm:prSet/>
      <dgm:spPr/>
      <dgm:t>
        <a:bodyPr/>
        <a:lstStyle/>
        <a:p>
          <a:endParaRPr lang="zh-TW" altLang="en-US"/>
        </a:p>
      </dgm:t>
    </dgm:pt>
    <dgm:pt modelId="{A27861BA-4CE0-44F4-B48C-2CE33B0BCDE2}" type="sibTrans" cxnId="{2D3E46C4-3A33-4006-B2C2-240B9148DFE7}">
      <dgm:prSet/>
      <dgm:spPr/>
      <dgm:t>
        <a:bodyPr/>
        <a:lstStyle/>
        <a:p>
          <a:endParaRPr lang="zh-TW" altLang="en-US"/>
        </a:p>
      </dgm:t>
    </dgm:pt>
    <dgm:pt modelId="{FE1E6F15-D21E-4765-B225-8D79ADFE5F40}">
      <dgm:prSet phldrT="[文字]" custT="1"/>
      <dgm:spPr/>
      <dgm:t>
        <a:bodyPr/>
        <a:lstStyle/>
        <a:p>
          <a:r>
            <a:rPr lang="zh-TW" altLang="en-US" sz="1600" dirty="0" smtClean="0"/>
            <a:t>核定分配額度</a:t>
          </a:r>
          <a:r>
            <a:rPr lang="en-US" altLang="zh-TW" sz="1600" dirty="0" smtClean="0"/>
            <a:t>KEY</a:t>
          </a:r>
          <a:r>
            <a:rPr lang="zh-TW" altLang="en-US" sz="1600" dirty="0" smtClean="0"/>
            <a:t>入請購系統。</a:t>
          </a:r>
          <a:endParaRPr lang="zh-TW" altLang="en-US" sz="1600" dirty="0"/>
        </a:p>
      </dgm:t>
    </dgm:pt>
    <dgm:pt modelId="{67757136-3867-4A3C-87E8-DCBCFB52C1CE}" type="parTrans" cxnId="{D82BAE8E-DE23-42A1-A212-7EC040327DF1}">
      <dgm:prSet/>
      <dgm:spPr/>
      <dgm:t>
        <a:bodyPr/>
        <a:lstStyle/>
        <a:p>
          <a:endParaRPr lang="zh-TW" altLang="en-US"/>
        </a:p>
      </dgm:t>
    </dgm:pt>
    <dgm:pt modelId="{DCFC65AC-0DF6-4630-8B2C-4FAAD57858CD}" type="sibTrans" cxnId="{D82BAE8E-DE23-42A1-A212-7EC040327DF1}">
      <dgm:prSet/>
      <dgm:spPr/>
      <dgm:t>
        <a:bodyPr/>
        <a:lstStyle/>
        <a:p>
          <a:endParaRPr lang="zh-TW" altLang="en-US"/>
        </a:p>
      </dgm:t>
    </dgm:pt>
    <dgm:pt modelId="{DE58C627-B552-4D40-A3D6-FE739E50A6B3}" type="pres">
      <dgm:prSet presAssocID="{4B0E4483-9907-4C10-B30B-08DB2F08E92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CDC6025-26DA-476B-A40E-34C0B1A049B0}" type="pres">
      <dgm:prSet presAssocID="{4B0E4483-9907-4C10-B30B-08DB2F08E92B}" presName="tSp" presStyleCnt="0"/>
      <dgm:spPr/>
    </dgm:pt>
    <dgm:pt modelId="{2505B599-10EC-4BE4-9465-C01FA3BD854A}" type="pres">
      <dgm:prSet presAssocID="{4B0E4483-9907-4C10-B30B-08DB2F08E92B}" presName="bSp" presStyleCnt="0"/>
      <dgm:spPr/>
    </dgm:pt>
    <dgm:pt modelId="{A956CA16-84E9-444F-ADBF-BBC85DDCE7F5}" type="pres">
      <dgm:prSet presAssocID="{4B0E4483-9907-4C10-B30B-08DB2F08E92B}" presName="process" presStyleCnt="0"/>
      <dgm:spPr/>
    </dgm:pt>
    <dgm:pt modelId="{53896BA3-CA3C-4B36-964D-F92C3065B7D9}" type="pres">
      <dgm:prSet presAssocID="{308E31C4-C0AA-48F5-AF71-34AFBCAE141A}" presName="composite1" presStyleCnt="0"/>
      <dgm:spPr/>
    </dgm:pt>
    <dgm:pt modelId="{55873B3A-6FF9-4013-82E8-11B19C735D72}" type="pres">
      <dgm:prSet presAssocID="{308E31C4-C0AA-48F5-AF71-34AFBCAE141A}" presName="dummyNode1" presStyleLbl="node1" presStyleIdx="0" presStyleCnt="3"/>
      <dgm:spPr/>
    </dgm:pt>
    <dgm:pt modelId="{8A218846-7933-46B1-BE26-6DB631D16CE8}" type="pres">
      <dgm:prSet presAssocID="{308E31C4-C0AA-48F5-AF71-34AFBCAE141A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9271453-3981-428A-82D8-E5015543A32E}" type="pres">
      <dgm:prSet presAssocID="{308E31C4-C0AA-48F5-AF71-34AFBCAE141A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2897284-6A18-4480-9C06-BC2583895ADF}" type="pres">
      <dgm:prSet presAssocID="{308E31C4-C0AA-48F5-AF71-34AFBCAE141A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8EB1AE5-E12F-4152-829D-D7840069B863}" type="pres">
      <dgm:prSet presAssocID="{308E31C4-C0AA-48F5-AF71-34AFBCAE141A}" presName="connSite1" presStyleCnt="0"/>
      <dgm:spPr/>
    </dgm:pt>
    <dgm:pt modelId="{6DFB2CDE-244C-4ADB-9B0A-16DD12F4175A}" type="pres">
      <dgm:prSet presAssocID="{186EC9AB-32B1-4F6E-AE38-54735A6DFBF2}" presName="Name9" presStyleLbl="sibTrans2D1" presStyleIdx="0" presStyleCnt="2"/>
      <dgm:spPr/>
      <dgm:t>
        <a:bodyPr/>
        <a:lstStyle/>
        <a:p>
          <a:endParaRPr lang="zh-TW" altLang="en-US"/>
        </a:p>
      </dgm:t>
    </dgm:pt>
    <dgm:pt modelId="{D19DF016-6DBE-419A-A74C-EF5CDD17F795}" type="pres">
      <dgm:prSet presAssocID="{7D9C3195-8441-4008-8DBF-C0EC3823F9EA}" presName="composite2" presStyleCnt="0"/>
      <dgm:spPr/>
    </dgm:pt>
    <dgm:pt modelId="{320D140F-D719-4B74-BD76-830C5FA97AF4}" type="pres">
      <dgm:prSet presAssocID="{7D9C3195-8441-4008-8DBF-C0EC3823F9EA}" presName="dummyNode2" presStyleLbl="node1" presStyleIdx="0" presStyleCnt="3"/>
      <dgm:spPr/>
    </dgm:pt>
    <dgm:pt modelId="{C1F8FB4D-7BFD-4390-99CB-A869D2C56765}" type="pres">
      <dgm:prSet presAssocID="{7D9C3195-8441-4008-8DBF-C0EC3823F9EA}" presName="childNode2" presStyleLbl="bgAcc1" presStyleIdx="1" presStyleCnt="3" custScaleY="12475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D3D9E35-3161-4520-87ED-3E2B78C64E5F}" type="pres">
      <dgm:prSet presAssocID="{7D9C3195-8441-4008-8DBF-C0EC3823F9EA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E948DB8-58AB-4B18-8709-C6ED17E08925}" type="pres">
      <dgm:prSet presAssocID="{7D9C3195-8441-4008-8DBF-C0EC3823F9EA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BBA14A0-B6FD-462A-8E76-2A4E8EF69E2F}" type="pres">
      <dgm:prSet presAssocID="{7D9C3195-8441-4008-8DBF-C0EC3823F9EA}" presName="connSite2" presStyleCnt="0"/>
      <dgm:spPr/>
    </dgm:pt>
    <dgm:pt modelId="{C72A63C0-42BE-4AC1-8DBE-9030421CD1CC}" type="pres">
      <dgm:prSet presAssocID="{644CFAF3-A27E-447E-AC94-24CB4DBF995D}" presName="Name18" presStyleLbl="sibTrans2D1" presStyleIdx="1" presStyleCnt="2"/>
      <dgm:spPr/>
      <dgm:t>
        <a:bodyPr/>
        <a:lstStyle/>
        <a:p>
          <a:endParaRPr lang="zh-TW" altLang="en-US"/>
        </a:p>
      </dgm:t>
    </dgm:pt>
    <dgm:pt modelId="{0EAA3146-F378-43B7-81BE-15AEF2B4BDDA}" type="pres">
      <dgm:prSet presAssocID="{9CA2E7F9-27DA-442B-A91B-FCE23722A7BD}" presName="composite1" presStyleCnt="0"/>
      <dgm:spPr/>
    </dgm:pt>
    <dgm:pt modelId="{30497DF7-A092-474D-8176-DEE93BBC77C3}" type="pres">
      <dgm:prSet presAssocID="{9CA2E7F9-27DA-442B-A91B-FCE23722A7BD}" presName="dummyNode1" presStyleLbl="node1" presStyleIdx="1" presStyleCnt="3"/>
      <dgm:spPr/>
    </dgm:pt>
    <dgm:pt modelId="{DD00E0AA-77C9-4610-88C3-6F9742542EBB}" type="pres">
      <dgm:prSet presAssocID="{9CA2E7F9-27DA-442B-A91B-FCE23722A7B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2EEA8E-4520-4692-A7DD-A579C2DE1029}" type="pres">
      <dgm:prSet presAssocID="{9CA2E7F9-27DA-442B-A91B-FCE23722A7B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385B88-7894-4160-BE6C-C0BE32DFD0EF}" type="pres">
      <dgm:prSet presAssocID="{9CA2E7F9-27DA-442B-A91B-FCE23722A7B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A8AC923-D8E0-41DE-A768-A5CA73DC1E44}" type="pres">
      <dgm:prSet presAssocID="{9CA2E7F9-27DA-442B-A91B-FCE23722A7BD}" presName="connSite1" presStyleCnt="0"/>
      <dgm:spPr/>
    </dgm:pt>
  </dgm:ptLst>
  <dgm:cxnLst>
    <dgm:cxn modelId="{42A6DC61-4841-44D6-9621-06513821E191}" srcId="{308E31C4-C0AA-48F5-AF71-34AFBCAE141A}" destId="{8F6FE1DD-1A4C-4EE5-BBB2-00ABEA12B4EF}" srcOrd="0" destOrd="0" parTransId="{1AF2DDF6-572F-4531-B560-F214B812564B}" sibTransId="{09E644EE-0160-473D-847C-164C3792A06D}"/>
    <dgm:cxn modelId="{C5B5C4D3-2C58-41BA-9D4B-671D5D09CDC6}" srcId="{308E31C4-C0AA-48F5-AF71-34AFBCAE141A}" destId="{968AAED9-8113-4B80-BF47-6EAC4FE5DE4B}" srcOrd="2" destOrd="0" parTransId="{A8555DD6-B959-4E21-AC08-5EE9961903E5}" sibTransId="{83C0E4B5-C8D5-4015-B68D-5D744A4BB92F}"/>
    <dgm:cxn modelId="{1F603E02-427A-4BA3-B1CE-918256113AA3}" srcId="{7D9C3195-8441-4008-8DBF-C0EC3823F9EA}" destId="{61F869C7-6BE4-4913-A3D5-13C95A7D3A1D}" srcOrd="1" destOrd="0" parTransId="{2A16DD9F-60DD-4368-A906-EF6893B9FC50}" sibTransId="{F8DA4764-42D8-432D-9ED1-B7D4F7F486B3}"/>
    <dgm:cxn modelId="{AAC5D7B9-4276-4A9A-8EC0-800CD0F74FC2}" type="presOf" srcId="{9CCBB4C4-B83B-4D5E-88BB-6149A1AFBE1A}" destId="{C1F8FB4D-7BFD-4390-99CB-A869D2C56765}" srcOrd="0" destOrd="0" presId="urn:microsoft.com/office/officeart/2005/8/layout/hProcess4"/>
    <dgm:cxn modelId="{E5AF4FF2-BB88-4151-A917-98D783DAD888}" type="presOf" srcId="{968AAED9-8113-4B80-BF47-6EAC4FE5DE4B}" destId="{C9271453-3981-428A-82D8-E5015543A32E}" srcOrd="1" destOrd="2" presId="urn:microsoft.com/office/officeart/2005/8/layout/hProcess4"/>
    <dgm:cxn modelId="{AF6814AA-D8ED-4A3E-9332-116454CB4803}" srcId="{4B0E4483-9907-4C10-B30B-08DB2F08E92B}" destId="{308E31C4-C0AA-48F5-AF71-34AFBCAE141A}" srcOrd="0" destOrd="0" parTransId="{2ED59D32-8A77-4AD1-AC77-38D0E3CB702D}" sibTransId="{186EC9AB-32B1-4F6E-AE38-54735A6DFBF2}"/>
    <dgm:cxn modelId="{89F8B9D9-097A-4981-842A-A9D3984F1D3E}" type="presOf" srcId="{9CA2E7F9-27DA-442B-A91B-FCE23722A7BD}" destId="{13385B88-7894-4160-BE6C-C0BE32DFD0EF}" srcOrd="0" destOrd="0" presId="urn:microsoft.com/office/officeart/2005/8/layout/hProcess4"/>
    <dgm:cxn modelId="{33D69AB9-0FA1-44ED-8E4E-FC36A6514BCB}" type="presOf" srcId="{98796CB3-31EE-4F76-A2B3-1520EB520BAA}" destId="{C9271453-3981-428A-82D8-E5015543A32E}" srcOrd="1" destOrd="1" presId="urn:microsoft.com/office/officeart/2005/8/layout/hProcess4"/>
    <dgm:cxn modelId="{671B5183-F625-43BD-9443-D07A9DDB7B7D}" srcId="{4B0E4483-9907-4C10-B30B-08DB2F08E92B}" destId="{7D9C3195-8441-4008-8DBF-C0EC3823F9EA}" srcOrd="1" destOrd="0" parTransId="{EF62587E-94C5-4DF1-9A9B-E52CD2695BCD}" sibTransId="{644CFAF3-A27E-447E-AC94-24CB4DBF995D}"/>
    <dgm:cxn modelId="{4EAFDDB2-06D3-4086-95A2-5A745028A163}" type="presOf" srcId="{8F6FE1DD-1A4C-4EE5-BBB2-00ABEA12B4EF}" destId="{8A218846-7933-46B1-BE26-6DB631D16CE8}" srcOrd="0" destOrd="0" presId="urn:microsoft.com/office/officeart/2005/8/layout/hProcess4"/>
    <dgm:cxn modelId="{13D36337-3011-489F-B4EF-24D585ECD3B7}" type="presOf" srcId="{4B0E4483-9907-4C10-B30B-08DB2F08E92B}" destId="{DE58C627-B552-4D40-A3D6-FE739E50A6B3}" srcOrd="0" destOrd="0" presId="urn:microsoft.com/office/officeart/2005/8/layout/hProcess4"/>
    <dgm:cxn modelId="{F23A4FAC-592B-4225-9E4C-BA344BA0EDA5}" type="presOf" srcId="{FE1E6F15-D21E-4765-B225-8D79ADFE5F40}" destId="{1D3D9E35-3161-4520-87ED-3E2B78C64E5F}" srcOrd="1" destOrd="2" presId="urn:microsoft.com/office/officeart/2005/8/layout/hProcess4"/>
    <dgm:cxn modelId="{E154444F-4394-4817-B888-419E6B97C684}" srcId="{9CA2E7F9-27DA-442B-A91B-FCE23722A7BD}" destId="{68152C24-2C81-4E4F-AF38-3524DEE39F67}" srcOrd="0" destOrd="0" parTransId="{3F9B6134-9979-46DF-88AB-0DDDFE8C5D46}" sibTransId="{BBD1D325-F331-424C-B794-AF35C84E6DAD}"/>
    <dgm:cxn modelId="{4510304A-7C64-4B45-89A1-A0F4230A0361}" type="presOf" srcId="{68152C24-2C81-4E4F-AF38-3524DEE39F67}" destId="{DD00E0AA-77C9-4610-88C3-6F9742542EBB}" srcOrd="0" destOrd="0" presId="urn:microsoft.com/office/officeart/2005/8/layout/hProcess4"/>
    <dgm:cxn modelId="{E6C6366D-4414-46CA-8AE3-7D3B1E16F44A}" type="presOf" srcId="{61F869C7-6BE4-4913-A3D5-13C95A7D3A1D}" destId="{1D3D9E35-3161-4520-87ED-3E2B78C64E5F}" srcOrd="1" destOrd="1" presId="urn:microsoft.com/office/officeart/2005/8/layout/hProcess4"/>
    <dgm:cxn modelId="{060D66CF-86BA-454D-AE29-1E8FD031E3D1}" type="presOf" srcId="{186EC9AB-32B1-4F6E-AE38-54735A6DFBF2}" destId="{6DFB2CDE-244C-4ADB-9B0A-16DD12F4175A}" srcOrd="0" destOrd="0" presId="urn:microsoft.com/office/officeart/2005/8/layout/hProcess4"/>
    <dgm:cxn modelId="{206F7140-E6AD-47B8-A0C0-3E4F2349DAB8}" type="presOf" srcId="{644CFAF3-A27E-447E-AC94-24CB4DBF995D}" destId="{C72A63C0-42BE-4AC1-8DBE-9030421CD1CC}" srcOrd="0" destOrd="0" presId="urn:microsoft.com/office/officeart/2005/8/layout/hProcess4"/>
    <dgm:cxn modelId="{1D57A83C-1634-43A3-BF02-E6257ED5E40E}" type="presOf" srcId="{68152C24-2C81-4E4F-AF38-3524DEE39F67}" destId="{472EEA8E-4520-4692-A7DD-A579C2DE1029}" srcOrd="1" destOrd="0" presId="urn:microsoft.com/office/officeart/2005/8/layout/hProcess4"/>
    <dgm:cxn modelId="{B4090FDB-4B7E-4387-9B65-2FCD95A15FE2}" srcId="{7D9C3195-8441-4008-8DBF-C0EC3823F9EA}" destId="{9CCBB4C4-B83B-4D5E-88BB-6149A1AFBE1A}" srcOrd="0" destOrd="0" parTransId="{DC4D0B0A-E1E2-4935-815A-C7746704C719}" sibTransId="{B793C169-A0DA-4FA4-91E7-F89834A4BD5A}"/>
    <dgm:cxn modelId="{2D3E46C4-3A33-4006-B2C2-240B9148DFE7}" srcId="{308E31C4-C0AA-48F5-AF71-34AFBCAE141A}" destId="{98796CB3-31EE-4F76-A2B3-1520EB520BAA}" srcOrd="1" destOrd="0" parTransId="{9E533B79-5ADE-4273-97D5-4B55277B1A03}" sibTransId="{A27861BA-4CE0-44F4-B48C-2CE33B0BCDE2}"/>
    <dgm:cxn modelId="{53F99C0A-3D66-45A5-A18D-613DA809D87E}" type="presOf" srcId="{9CCBB4C4-B83B-4D5E-88BB-6149A1AFBE1A}" destId="{1D3D9E35-3161-4520-87ED-3E2B78C64E5F}" srcOrd="1" destOrd="0" presId="urn:microsoft.com/office/officeart/2005/8/layout/hProcess4"/>
    <dgm:cxn modelId="{F6D42713-272C-479F-A6E8-A57B7DD324BB}" type="presOf" srcId="{FE1E6F15-D21E-4765-B225-8D79ADFE5F40}" destId="{C1F8FB4D-7BFD-4390-99CB-A869D2C56765}" srcOrd="0" destOrd="2" presId="urn:microsoft.com/office/officeart/2005/8/layout/hProcess4"/>
    <dgm:cxn modelId="{E4F01BEE-C203-499D-9C39-E81B22A7AB67}" type="presOf" srcId="{61F869C7-6BE4-4913-A3D5-13C95A7D3A1D}" destId="{C1F8FB4D-7BFD-4390-99CB-A869D2C56765}" srcOrd="0" destOrd="1" presId="urn:microsoft.com/office/officeart/2005/8/layout/hProcess4"/>
    <dgm:cxn modelId="{D82BAE8E-DE23-42A1-A212-7EC040327DF1}" srcId="{7D9C3195-8441-4008-8DBF-C0EC3823F9EA}" destId="{FE1E6F15-D21E-4765-B225-8D79ADFE5F40}" srcOrd="2" destOrd="0" parTransId="{67757136-3867-4A3C-87E8-DCBCFB52C1CE}" sibTransId="{DCFC65AC-0DF6-4630-8B2C-4FAAD57858CD}"/>
    <dgm:cxn modelId="{1751E627-6AA9-4E04-8736-030CCBF0B75B}" type="presOf" srcId="{968AAED9-8113-4B80-BF47-6EAC4FE5DE4B}" destId="{8A218846-7933-46B1-BE26-6DB631D16CE8}" srcOrd="0" destOrd="2" presId="urn:microsoft.com/office/officeart/2005/8/layout/hProcess4"/>
    <dgm:cxn modelId="{9076951B-ACB6-46F7-9774-01A4AE7B5947}" srcId="{4B0E4483-9907-4C10-B30B-08DB2F08E92B}" destId="{9CA2E7F9-27DA-442B-A91B-FCE23722A7BD}" srcOrd="2" destOrd="0" parTransId="{ADDE01A1-BE60-4945-84CF-6DDFCD5F1258}" sibTransId="{8A7BA04F-466A-4AFD-991E-527FEBB7C61A}"/>
    <dgm:cxn modelId="{F3A8D6DC-0974-4F8B-ACF0-C7782E3731AF}" type="presOf" srcId="{308E31C4-C0AA-48F5-AF71-34AFBCAE141A}" destId="{B2897284-6A18-4480-9C06-BC2583895ADF}" srcOrd="0" destOrd="0" presId="urn:microsoft.com/office/officeart/2005/8/layout/hProcess4"/>
    <dgm:cxn modelId="{634D4326-2C98-4BEC-995F-5BBF196E8311}" type="presOf" srcId="{98796CB3-31EE-4F76-A2B3-1520EB520BAA}" destId="{8A218846-7933-46B1-BE26-6DB631D16CE8}" srcOrd="0" destOrd="1" presId="urn:microsoft.com/office/officeart/2005/8/layout/hProcess4"/>
    <dgm:cxn modelId="{70791D96-4330-4F9E-8FAD-F4C23BB07C56}" type="presOf" srcId="{7D9C3195-8441-4008-8DBF-C0EC3823F9EA}" destId="{FE948DB8-58AB-4B18-8709-C6ED17E08925}" srcOrd="0" destOrd="0" presId="urn:microsoft.com/office/officeart/2005/8/layout/hProcess4"/>
    <dgm:cxn modelId="{BE201B97-8283-491C-9F42-D588EE38C912}" type="presOf" srcId="{8F6FE1DD-1A4C-4EE5-BBB2-00ABEA12B4EF}" destId="{C9271453-3981-428A-82D8-E5015543A32E}" srcOrd="1" destOrd="0" presId="urn:microsoft.com/office/officeart/2005/8/layout/hProcess4"/>
    <dgm:cxn modelId="{E53EABA6-10BC-4721-AA5A-CE1458A3A170}" type="presParOf" srcId="{DE58C627-B552-4D40-A3D6-FE739E50A6B3}" destId="{9CDC6025-26DA-476B-A40E-34C0B1A049B0}" srcOrd="0" destOrd="0" presId="urn:microsoft.com/office/officeart/2005/8/layout/hProcess4"/>
    <dgm:cxn modelId="{387FB504-A58B-40C4-BEDB-EE7C5B502D1F}" type="presParOf" srcId="{DE58C627-B552-4D40-A3D6-FE739E50A6B3}" destId="{2505B599-10EC-4BE4-9465-C01FA3BD854A}" srcOrd="1" destOrd="0" presId="urn:microsoft.com/office/officeart/2005/8/layout/hProcess4"/>
    <dgm:cxn modelId="{72C0A6E3-BA5C-447B-85DD-DAACC9B2FD93}" type="presParOf" srcId="{DE58C627-B552-4D40-A3D6-FE739E50A6B3}" destId="{A956CA16-84E9-444F-ADBF-BBC85DDCE7F5}" srcOrd="2" destOrd="0" presId="urn:microsoft.com/office/officeart/2005/8/layout/hProcess4"/>
    <dgm:cxn modelId="{8B5A83E9-FA18-4A93-8A02-821096DD14AD}" type="presParOf" srcId="{A956CA16-84E9-444F-ADBF-BBC85DDCE7F5}" destId="{53896BA3-CA3C-4B36-964D-F92C3065B7D9}" srcOrd="0" destOrd="0" presId="urn:microsoft.com/office/officeart/2005/8/layout/hProcess4"/>
    <dgm:cxn modelId="{17A2ECB3-2787-4295-A644-F5B645BB0411}" type="presParOf" srcId="{53896BA3-CA3C-4B36-964D-F92C3065B7D9}" destId="{55873B3A-6FF9-4013-82E8-11B19C735D72}" srcOrd="0" destOrd="0" presId="urn:microsoft.com/office/officeart/2005/8/layout/hProcess4"/>
    <dgm:cxn modelId="{FE1EDE93-5417-4B3C-9315-951D143730FE}" type="presParOf" srcId="{53896BA3-CA3C-4B36-964D-F92C3065B7D9}" destId="{8A218846-7933-46B1-BE26-6DB631D16CE8}" srcOrd="1" destOrd="0" presId="urn:microsoft.com/office/officeart/2005/8/layout/hProcess4"/>
    <dgm:cxn modelId="{7A5F7F69-8989-48E6-9FD2-A5D2BEFD81B7}" type="presParOf" srcId="{53896BA3-CA3C-4B36-964D-F92C3065B7D9}" destId="{C9271453-3981-428A-82D8-E5015543A32E}" srcOrd="2" destOrd="0" presId="urn:microsoft.com/office/officeart/2005/8/layout/hProcess4"/>
    <dgm:cxn modelId="{F01C20EE-C0AE-4FC7-ACC3-1041789C1B8A}" type="presParOf" srcId="{53896BA3-CA3C-4B36-964D-F92C3065B7D9}" destId="{B2897284-6A18-4480-9C06-BC2583895ADF}" srcOrd="3" destOrd="0" presId="urn:microsoft.com/office/officeart/2005/8/layout/hProcess4"/>
    <dgm:cxn modelId="{FF95BFDE-0D4F-4317-87F1-209D55136D09}" type="presParOf" srcId="{53896BA3-CA3C-4B36-964D-F92C3065B7D9}" destId="{58EB1AE5-E12F-4152-829D-D7840069B863}" srcOrd="4" destOrd="0" presId="urn:microsoft.com/office/officeart/2005/8/layout/hProcess4"/>
    <dgm:cxn modelId="{21D13404-FCEC-4B34-8B25-9FDB721B1791}" type="presParOf" srcId="{A956CA16-84E9-444F-ADBF-BBC85DDCE7F5}" destId="{6DFB2CDE-244C-4ADB-9B0A-16DD12F4175A}" srcOrd="1" destOrd="0" presId="urn:microsoft.com/office/officeart/2005/8/layout/hProcess4"/>
    <dgm:cxn modelId="{C3EE6F9A-8A10-4E2C-B804-4F3AE83D25B6}" type="presParOf" srcId="{A956CA16-84E9-444F-ADBF-BBC85DDCE7F5}" destId="{D19DF016-6DBE-419A-A74C-EF5CDD17F795}" srcOrd="2" destOrd="0" presId="urn:microsoft.com/office/officeart/2005/8/layout/hProcess4"/>
    <dgm:cxn modelId="{938EE64A-7077-4F32-B95A-5C9BBA935DD6}" type="presParOf" srcId="{D19DF016-6DBE-419A-A74C-EF5CDD17F795}" destId="{320D140F-D719-4B74-BD76-830C5FA97AF4}" srcOrd="0" destOrd="0" presId="urn:microsoft.com/office/officeart/2005/8/layout/hProcess4"/>
    <dgm:cxn modelId="{373B33B4-2213-40AA-9EB2-9B5122A3ED2F}" type="presParOf" srcId="{D19DF016-6DBE-419A-A74C-EF5CDD17F795}" destId="{C1F8FB4D-7BFD-4390-99CB-A869D2C56765}" srcOrd="1" destOrd="0" presId="urn:microsoft.com/office/officeart/2005/8/layout/hProcess4"/>
    <dgm:cxn modelId="{8F2D8D75-5A6B-4CDB-BA52-33F893993536}" type="presParOf" srcId="{D19DF016-6DBE-419A-A74C-EF5CDD17F795}" destId="{1D3D9E35-3161-4520-87ED-3E2B78C64E5F}" srcOrd="2" destOrd="0" presId="urn:microsoft.com/office/officeart/2005/8/layout/hProcess4"/>
    <dgm:cxn modelId="{89E7EB6E-10C0-4835-8E32-8B92E5E7ED94}" type="presParOf" srcId="{D19DF016-6DBE-419A-A74C-EF5CDD17F795}" destId="{FE948DB8-58AB-4B18-8709-C6ED17E08925}" srcOrd="3" destOrd="0" presId="urn:microsoft.com/office/officeart/2005/8/layout/hProcess4"/>
    <dgm:cxn modelId="{4B8F0025-F6E4-4B3B-A412-F3BABEF71188}" type="presParOf" srcId="{D19DF016-6DBE-419A-A74C-EF5CDD17F795}" destId="{BBBA14A0-B6FD-462A-8E76-2A4E8EF69E2F}" srcOrd="4" destOrd="0" presId="urn:microsoft.com/office/officeart/2005/8/layout/hProcess4"/>
    <dgm:cxn modelId="{9E92BDDD-046F-4091-97D4-83C79F499996}" type="presParOf" srcId="{A956CA16-84E9-444F-ADBF-BBC85DDCE7F5}" destId="{C72A63C0-42BE-4AC1-8DBE-9030421CD1CC}" srcOrd="3" destOrd="0" presId="urn:microsoft.com/office/officeart/2005/8/layout/hProcess4"/>
    <dgm:cxn modelId="{A16B9562-4247-4E70-816F-FF9B6064AE2D}" type="presParOf" srcId="{A956CA16-84E9-444F-ADBF-BBC85DDCE7F5}" destId="{0EAA3146-F378-43B7-81BE-15AEF2B4BDDA}" srcOrd="4" destOrd="0" presId="urn:microsoft.com/office/officeart/2005/8/layout/hProcess4"/>
    <dgm:cxn modelId="{23D6C302-35C0-4A63-82D4-800205BCD30B}" type="presParOf" srcId="{0EAA3146-F378-43B7-81BE-15AEF2B4BDDA}" destId="{30497DF7-A092-474D-8176-DEE93BBC77C3}" srcOrd="0" destOrd="0" presId="urn:microsoft.com/office/officeart/2005/8/layout/hProcess4"/>
    <dgm:cxn modelId="{390EDCE2-FC4B-4E35-9232-3B927CB397DA}" type="presParOf" srcId="{0EAA3146-F378-43B7-81BE-15AEF2B4BDDA}" destId="{DD00E0AA-77C9-4610-88C3-6F9742542EBB}" srcOrd="1" destOrd="0" presId="urn:microsoft.com/office/officeart/2005/8/layout/hProcess4"/>
    <dgm:cxn modelId="{96C319D8-99B8-4789-A437-A58B65EB124B}" type="presParOf" srcId="{0EAA3146-F378-43B7-81BE-15AEF2B4BDDA}" destId="{472EEA8E-4520-4692-A7DD-A579C2DE1029}" srcOrd="2" destOrd="0" presId="urn:microsoft.com/office/officeart/2005/8/layout/hProcess4"/>
    <dgm:cxn modelId="{2C7AE2BB-1C36-439E-B5C3-E4842DD72A16}" type="presParOf" srcId="{0EAA3146-F378-43B7-81BE-15AEF2B4BDDA}" destId="{13385B88-7894-4160-BE6C-C0BE32DFD0EF}" srcOrd="3" destOrd="0" presId="urn:microsoft.com/office/officeart/2005/8/layout/hProcess4"/>
    <dgm:cxn modelId="{75D0E188-B133-4A1D-858F-48391A67BEEF}" type="presParOf" srcId="{0EAA3146-F378-43B7-81BE-15AEF2B4BDDA}" destId="{FA8AC923-D8E0-41DE-A768-A5CA73DC1E44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BC1DB8D-98A7-40A3-8F1F-1021F5D018B0}" type="doc">
      <dgm:prSet loTypeId="urn:microsoft.com/office/officeart/2005/8/layout/hierarchy3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9F16F8D7-40B6-4726-ACE1-EAFCD23DDA78}">
      <dgm:prSet phldrT="[文字]"/>
      <dgm:spPr/>
      <dgm:t>
        <a:bodyPr/>
        <a:lstStyle/>
        <a:p>
          <a:r>
            <a:rPr lang="zh-TW" altLang="en-US" dirty="0" smtClean="0"/>
            <a:t>經常門</a:t>
          </a:r>
          <a:endParaRPr lang="zh-TW" altLang="en-US" dirty="0"/>
        </a:p>
      </dgm:t>
    </dgm:pt>
    <dgm:pt modelId="{48A643A5-A987-468C-8B99-27059CBA43D2}" type="parTrans" cxnId="{4448696C-3E96-4696-ABF5-ECDB69A9FD13}">
      <dgm:prSet/>
      <dgm:spPr/>
      <dgm:t>
        <a:bodyPr/>
        <a:lstStyle/>
        <a:p>
          <a:endParaRPr lang="zh-TW" altLang="en-US"/>
        </a:p>
      </dgm:t>
    </dgm:pt>
    <dgm:pt modelId="{594F771A-21A2-4ED9-8820-AEB20155A972}" type="sibTrans" cxnId="{4448696C-3E96-4696-ABF5-ECDB69A9FD13}">
      <dgm:prSet/>
      <dgm:spPr/>
      <dgm:t>
        <a:bodyPr/>
        <a:lstStyle/>
        <a:p>
          <a:endParaRPr lang="zh-TW" altLang="en-US"/>
        </a:p>
      </dgm:t>
    </dgm:pt>
    <dgm:pt modelId="{F1D5753C-465A-4C6A-AA12-C307422A8786}">
      <dgm:prSet phldrT="[文字]"/>
      <dgm:spPr/>
      <dgm:t>
        <a:bodyPr/>
        <a:lstStyle/>
        <a:p>
          <a:r>
            <a:rPr lang="zh-TW" altLang="en-US" dirty="0" smtClean="0">
              <a:hlinkClick xmlns:r="http://schemas.openxmlformats.org/officeDocument/2006/relationships" r:id="rId1" action="ppaction://hlinkfile"/>
            </a:rPr>
            <a:t>各行政單位</a:t>
          </a:r>
          <a:endParaRPr lang="en-US" altLang="zh-TW" dirty="0" smtClean="0">
            <a:hlinkClick xmlns:r="http://schemas.openxmlformats.org/officeDocument/2006/relationships" r:id="rId1" action="ppaction://hlinkfile"/>
          </a:endParaRPr>
        </a:p>
        <a:p>
          <a:r>
            <a:rPr lang="zh-TW" altLang="en-US" dirty="0" smtClean="0">
              <a:hlinkClick xmlns:r="http://schemas.openxmlformats.org/officeDocument/2006/relationships" r:id="rId1" action="ppaction://hlinkfile"/>
            </a:rPr>
            <a:t>業務需求表</a:t>
          </a:r>
          <a:endParaRPr lang="zh-TW" altLang="en-US" dirty="0"/>
        </a:p>
      </dgm:t>
    </dgm:pt>
    <dgm:pt modelId="{61EBA2F9-998E-4586-A735-540E21221D3E}" type="parTrans" cxnId="{F05F8CA5-642B-46FC-9172-D71E4900BFD0}">
      <dgm:prSet/>
      <dgm:spPr/>
      <dgm:t>
        <a:bodyPr/>
        <a:lstStyle/>
        <a:p>
          <a:endParaRPr lang="zh-TW" altLang="en-US"/>
        </a:p>
      </dgm:t>
    </dgm:pt>
    <dgm:pt modelId="{1E7C760D-EA17-4268-B2F0-38133AF898A7}" type="sibTrans" cxnId="{F05F8CA5-642B-46FC-9172-D71E4900BFD0}">
      <dgm:prSet/>
      <dgm:spPr/>
      <dgm:t>
        <a:bodyPr/>
        <a:lstStyle/>
        <a:p>
          <a:endParaRPr lang="zh-TW" altLang="en-US"/>
        </a:p>
      </dgm:t>
    </dgm:pt>
    <dgm:pt modelId="{B0B5A0B5-5DF6-4B01-B302-7446F5D10AFD}">
      <dgm:prSet phldrT="[文字]"/>
      <dgm:spPr/>
      <dgm:t>
        <a:bodyPr/>
        <a:lstStyle/>
        <a:p>
          <a:r>
            <a:rPr lang="zh-TW" altLang="en-US" dirty="0" smtClean="0">
              <a:hlinkClick xmlns:r="http://schemas.openxmlformats.org/officeDocument/2006/relationships" r:id="rId2" action="ppaction://hlinkfile"/>
            </a:rPr>
            <a:t>各單位</a:t>
          </a:r>
          <a:endParaRPr lang="en-US" altLang="zh-TW" dirty="0" smtClean="0">
            <a:hlinkClick xmlns:r="http://schemas.openxmlformats.org/officeDocument/2006/relationships" r:id="rId2" action="ppaction://hlinkfile"/>
          </a:endParaRPr>
        </a:p>
        <a:p>
          <a:r>
            <a:rPr lang="zh-TW" altLang="en-US" dirty="0" smtClean="0">
              <a:hlinkClick xmlns:r="http://schemas.openxmlformats.org/officeDocument/2006/relationships" r:id="rId2" action="ppaction://hlinkfile"/>
            </a:rPr>
            <a:t>臨時人員名冊</a:t>
          </a:r>
          <a:endParaRPr lang="zh-TW" altLang="en-US" dirty="0"/>
        </a:p>
      </dgm:t>
    </dgm:pt>
    <dgm:pt modelId="{F5596A54-C1B6-4286-BF8A-356A9AE48242}" type="parTrans" cxnId="{E6A4AC42-7076-40B4-AF89-165A4078BEDC}">
      <dgm:prSet/>
      <dgm:spPr/>
      <dgm:t>
        <a:bodyPr/>
        <a:lstStyle/>
        <a:p>
          <a:endParaRPr lang="zh-TW" altLang="en-US"/>
        </a:p>
      </dgm:t>
    </dgm:pt>
    <dgm:pt modelId="{E4D4F6D1-6784-4FA4-BFDD-15DBAE2C3248}" type="sibTrans" cxnId="{E6A4AC42-7076-40B4-AF89-165A4078BEDC}">
      <dgm:prSet/>
      <dgm:spPr/>
      <dgm:t>
        <a:bodyPr/>
        <a:lstStyle/>
        <a:p>
          <a:endParaRPr lang="zh-TW" altLang="en-US"/>
        </a:p>
      </dgm:t>
    </dgm:pt>
    <dgm:pt modelId="{56A9C501-F8D6-413A-8D27-833691DD3FD6}">
      <dgm:prSet phldrT="[文字]"/>
      <dgm:spPr/>
      <dgm:t>
        <a:bodyPr/>
        <a:lstStyle/>
        <a:p>
          <a:r>
            <a:rPr lang="zh-TW" altLang="en-US" dirty="0" smtClean="0"/>
            <a:t>資本門</a:t>
          </a:r>
          <a:endParaRPr lang="zh-TW" altLang="en-US" dirty="0"/>
        </a:p>
      </dgm:t>
    </dgm:pt>
    <dgm:pt modelId="{F1F56460-F5B6-4637-B5DF-39A989A58B6C}" type="parTrans" cxnId="{3F4748D4-87CA-496B-93F8-711709976EDA}">
      <dgm:prSet/>
      <dgm:spPr/>
      <dgm:t>
        <a:bodyPr/>
        <a:lstStyle/>
        <a:p>
          <a:endParaRPr lang="zh-TW" altLang="en-US"/>
        </a:p>
      </dgm:t>
    </dgm:pt>
    <dgm:pt modelId="{57C076F7-A626-423E-BC46-1DCBC83CF879}" type="sibTrans" cxnId="{3F4748D4-87CA-496B-93F8-711709976EDA}">
      <dgm:prSet/>
      <dgm:spPr/>
      <dgm:t>
        <a:bodyPr/>
        <a:lstStyle/>
        <a:p>
          <a:endParaRPr lang="zh-TW" altLang="en-US"/>
        </a:p>
      </dgm:t>
    </dgm:pt>
    <dgm:pt modelId="{836E2AF0-3918-4006-BB84-1406EE99C63F}">
      <dgm:prSet phldrT="[文字]"/>
      <dgm:spPr/>
      <dgm:t>
        <a:bodyPr/>
        <a:lstStyle/>
        <a:p>
          <a:r>
            <a:rPr lang="zh-TW" altLang="en-US" dirty="0" smtClean="0">
              <a:hlinkClick xmlns:r="http://schemas.openxmlformats.org/officeDocument/2006/relationships" r:id="rId3" action="ppaction://hlinkfile"/>
            </a:rPr>
            <a:t>資本門分配表</a:t>
          </a:r>
          <a:endParaRPr lang="zh-TW" altLang="en-US" dirty="0"/>
        </a:p>
      </dgm:t>
    </dgm:pt>
    <dgm:pt modelId="{3D34824B-3472-4247-B4C9-B214BD7D7CCB}" type="parTrans" cxnId="{FC98A9ED-3D60-4082-8AD0-FE3EB8F30485}">
      <dgm:prSet/>
      <dgm:spPr/>
      <dgm:t>
        <a:bodyPr/>
        <a:lstStyle/>
        <a:p>
          <a:endParaRPr lang="zh-TW" altLang="en-US"/>
        </a:p>
      </dgm:t>
    </dgm:pt>
    <dgm:pt modelId="{F00E5A1B-2043-4664-B534-4A3C1F2FEBFD}" type="sibTrans" cxnId="{FC98A9ED-3D60-4082-8AD0-FE3EB8F30485}">
      <dgm:prSet/>
      <dgm:spPr/>
      <dgm:t>
        <a:bodyPr/>
        <a:lstStyle/>
        <a:p>
          <a:endParaRPr lang="zh-TW" altLang="en-US"/>
        </a:p>
      </dgm:t>
    </dgm:pt>
    <dgm:pt modelId="{B05B209E-90EB-4BE5-A3BE-F4E563B8B6AC}" type="pres">
      <dgm:prSet presAssocID="{EBC1DB8D-98A7-40A3-8F1F-1021F5D018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A11C5AC2-C81B-4912-BF24-F53BB08631AB}" type="pres">
      <dgm:prSet presAssocID="{9F16F8D7-40B6-4726-ACE1-EAFCD23DDA78}" presName="root" presStyleCnt="0"/>
      <dgm:spPr/>
    </dgm:pt>
    <dgm:pt modelId="{64516717-78C9-4811-B2EB-13E7DDB5DFB4}" type="pres">
      <dgm:prSet presAssocID="{9F16F8D7-40B6-4726-ACE1-EAFCD23DDA78}" presName="rootComposite" presStyleCnt="0"/>
      <dgm:spPr/>
    </dgm:pt>
    <dgm:pt modelId="{A0EDEE56-3C76-4152-8717-0B8CFE229463}" type="pres">
      <dgm:prSet presAssocID="{9F16F8D7-40B6-4726-ACE1-EAFCD23DDA78}" presName="rootText" presStyleLbl="node1" presStyleIdx="0" presStyleCnt="2"/>
      <dgm:spPr/>
      <dgm:t>
        <a:bodyPr/>
        <a:lstStyle/>
        <a:p>
          <a:endParaRPr lang="zh-TW" altLang="en-US"/>
        </a:p>
      </dgm:t>
    </dgm:pt>
    <dgm:pt modelId="{13E7709B-6CA3-4644-997C-AA90B727EDA9}" type="pres">
      <dgm:prSet presAssocID="{9F16F8D7-40B6-4726-ACE1-EAFCD23DDA78}" presName="rootConnector" presStyleLbl="node1" presStyleIdx="0" presStyleCnt="2"/>
      <dgm:spPr/>
      <dgm:t>
        <a:bodyPr/>
        <a:lstStyle/>
        <a:p>
          <a:endParaRPr lang="zh-TW" altLang="en-US"/>
        </a:p>
      </dgm:t>
    </dgm:pt>
    <dgm:pt modelId="{D5756926-E905-4E7E-A72E-1A923AE2E178}" type="pres">
      <dgm:prSet presAssocID="{9F16F8D7-40B6-4726-ACE1-EAFCD23DDA78}" presName="childShape" presStyleCnt="0"/>
      <dgm:spPr/>
    </dgm:pt>
    <dgm:pt modelId="{C4C8CC8C-37CA-4F1B-AB49-97CE3D2D2FCE}" type="pres">
      <dgm:prSet presAssocID="{61EBA2F9-998E-4586-A735-540E21221D3E}" presName="Name13" presStyleLbl="parChTrans1D2" presStyleIdx="0" presStyleCnt="3"/>
      <dgm:spPr/>
      <dgm:t>
        <a:bodyPr/>
        <a:lstStyle/>
        <a:p>
          <a:endParaRPr lang="zh-TW" altLang="en-US"/>
        </a:p>
      </dgm:t>
    </dgm:pt>
    <dgm:pt modelId="{CCE0DF2D-36EB-4668-8F5C-69C59D6E4EF8}" type="pres">
      <dgm:prSet presAssocID="{F1D5753C-465A-4C6A-AA12-C307422A8786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84D674C-1A2D-4A22-A81E-855179937AA3}" type="pres">
      <dgm:prSet presAssocID="{F5596A54-C1B6-4286-BF8A-356A9AE48242}" presName="Name13" presStyleLbl="parChTrans1D2" presStyleIdx="1" presStyleCnt="3"/>
      <dgm:spPr/>
      <dgm:t>
        <a:bodyPr/>
        <a:lstStyle/>
        <a:p>
          <a:endParaRPr lang="zh-TW" altLang="en-US"/>
        </a:p>
      </dgm:t>
    </dgm:pt>
    <dgm:pt modelId="{D149A72D-D1BA-4C07-90F8-5A89EC9D48A9}" type="pres">
      <dgm:prSet presAssocID="{B0B5A0B5-5DF6-4B01-B302-7446F5D10AFD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00892FB-84FF-40C2-89CF-D3F29EFB8A4A}" type="pres">
      <dgm:prSet presAssocID="{56A9C501-F8D6-413A-8D27-833691DD3FD6}" presName="root" presStyleCnt="0"/>
      <dgm:spPr/>
    </dgm:pt>
    <dgm:pt modelId="{8085A8B2-78DA-4E9E-A91E-5CD37EB4ABAF}" type="pres">
      <dgm:prSet presAssocID="{56A9C501-F8D6-413A-8D27-833691DD3FD6}" presName="rootComposite" presStyleCnt="0"/>
      <dgm:spPr/>
    </dgm:pt>
    <dgm:pt modelId="{E0C9C3F6-DCCC-491C-AB2B-5B5BDF62D174}" type="pres">
      <dgm:prSet presAssocID="{56A9C501-F8D6-413A-8D27-833691DD3FD6}" presName="rootText" presStyleLbl="node1" presStyleIdx="1" presStyleCnt="2"/>
      <dgm:spPr/>
      <dgm:t>
        <a:bodyPr/>
        <a:lstStyle/>
        <a:p>
          <a:endParaRPr lang="zh-TW" altLang="en-US"/>
        </a:p>
      </dgm:t>
    </dgm:pt>
    <dgm:pt modelId="{370439B7-415A-45B3-8A62-A19C774F0F21}" type="pres">
      <dgm:prSet presAssocID="{56A9C501-F8D6-413A-8D27-833691DD3FD6}" presName="rootConnector" presStyleLbl="node1" presStyleIdx="1" presStyleCnt="2"/>
      <dgm:spPr/>
      <dgm:t>
        <a:bodyPr/>
        <a:lstStyle/>
        <a:p>
          <a:endParaRPr lang="zh-TW" altLang="en-US"/>
        </a:p>
      </dgm:t>
    </dgm:pt>
    <dgm:pt modelId="{46455AB7-E172-4CB8-9674-AC065B05277B}" type="pres">
      <dgm:prSet presAssocID="{56A9C501-F8D6-413A-8D27-833691DD3FD6}" presName="childShape" presStyleCnt="0"/>
      <dgm:spPr/>
    </dgm:pt>
    <dgm:pt modelId="{4AE9ABCB-69AF-4A1E-A864-7480C142521F}" type="pres">
      <dgm:prSet presAssocID="{3D34824B-3472-4247-B4C9-B214BD7D7CCB}" presName="Name13" presStyleLbl="parChTrans1D2" presStyleIdx="2" presStyleCnt="3"/>
      <dgm:spPr/>
      <dgm:t>
        <a:bodyPr/>
        <a:lstStyle/>
        <a:p>
          <a:endParaRPr lang="zh-TW" altLang="en-US"/>
        </a:p>
      </dgm:t>
    </dgm:pt>
    <dgm:pt modelId="{5E496361-4C7A-459E-8EAA-CE3012F16265}" type="pres">
      <dgm:prSet presAssocID="{836E2AF0-3918-4006-BB84-1406EE99C63F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6A4AC42-7076-40B4-AF89-165A4078BEDC}" srcId="{9F16F8D7-40B6-4726-ACE1-EAFCD23DDA78}" destId="{B0B5A0B5-5DF6-4B01-B302-7446F5D10AFD}" srcOrd="1" destOrd="0" parTransId="{F5596A54-C1B6-4286-BF8A-356A9AE48242}" sibTransId="{E4D4F6D1-6784-4FA4-BFDD-15DBAE2C3248}"/>
    <dgm:cxn modelId="{86D74A12-2E43-4755-872C-23C3A0FAF6F4}" type="presOf" srcId="{56A9C501-F8D6-413A-8D27-833691DD3FD6}" destId="{E0C9C3F6-DCCC-491C-AB2B-5B5BDF62D174}" srcOrd="0" destOrd="0" presId="urn:microsoft.com/office/officeart/2005/8/layout/hierarchy3"/>
    <dgm:cxn modelId="{888D7FDE-291D-4C5C-BA70-1E409FD900C2}" type="presOf" srcId="{B0B5A0B5-5DF6-4B01-B302-7446F5D10AFD}" destId="{D149A72D-D1BA-4C07-90F8-5A89EC9D48A9}" srcOrd="0" destOrd="0" presId="urn:microsoft.com/office/officeart/2005/8/layout/hierarchy3"/>
    <dgm:cxn modelId="{E4233070-EBDD-41AE-8A9B-0EFB41661297}" type="presOf" srcId="{836E2AF0-3918-4006-BB84-1406EE99C63F}" destId="{5E496361-4C7A-459E-8EAA-CE3012F16265}" srcOrd="0" destOrd="0" presId="urn:microsoft.com/office/officeart/2005/8/layout/hierarchy3"/>
    <dgm:cxn modelId="{D6B45F7A-400A-4492-8754-A8760CAEA450}" type="presOf" srcId="{9F16F8D7-40B6-4726-ACE1-EAFCD23DDA78}" destId="{A0EDEE56-3C76-4152-8717-0B8CFE229463}" srcOrd="0" destOrd="0" presId="urn:microsoft.com/office/officeart/2005/8/layout/hierarchy3"/>
    <dgm:cxn modelId="{3F4748D4-87CA-496B-93F8-711709976EDA}" srcId="{EBC1DB8D-98A7-40A3-8F1F-1021F5D018B0}" destId="{56A9C501-F8D6-413A-8D27-833691DD3FD6}" srcOrd="1" destOrd="0" parTransId="{F1F56460-F5B6-4637-B5DF-39A989A58B6C}" sibTransId="{57C076F7-A626-423E-BC46-1DCBC83CF879}"/>
    <dgm:cxn modelId="{F05F8CA5-642B-46FC-9172-D71E4900BFD0}" srcId="{9F16F8D7-40B6-4726-ACE1-EAFCD23DDA78}" destId="{F1D5753C-465A-4C6A-AA12-C307422A8786}" srcOrd="0" destOrd="0" parTransId="{61EBA2F9-998E-4586-A735-540E21221D3E}" sibTransId="{1E7C760D-EA17-4268-B2F0-38133AF898A7}"/>
    <dgm:cxn modelId="{26CADB30-6FA8-41D3-8994-04B40D89A1F5}" type="presOf" srcId="{EBC1DB8D-98A7-40A3-8F1F-1021F5D018B0}" destId="{B05B209E-90EB-4BE5-A3BE-F4E563B8B6AC}" srcOrd="0" destOrd="0" presId="urn:microsoft.com/office/officeart/2005/8/layout/hierarchy3"/>
    <dgm:cxn modelId="{4448696C-3E96-4696-ABF5-ECDB69A9FD13}" srcId="{EBC1DB8D-98A7-40A3-8F1F-1021F5D018B0}" destId="{9F16F8D7-40B6-4726-ACE1-EAFCD23DDA78}" srcOrd="0" destOrd="0" parTransId="{48A643A5-A987-468C-8B99-27059CBA43D2}" sibTransId="{594F771A-21A2-4ED9-8820-AEB20155A972}"/>
    <dgm:cxn modelId="{AAABC74A-8217-4571-B906-E93E228F961B}" type="presOf" srcId="{56A9C501-F8D6-413A-8D27-833691DD3FD6}" destId="{370439B7-415A-45B3-8A62-A19C774F0F21}" srcOrd="1" destOrd="0" presId="urn:microsoft.com/office/officeart/2005/8/layout/hierarchy3"/>
    <dgm:cxn modelId="{B6BE9B32-C506-4767-B56F-7EF563FA8E3E}" type="presOf" srcId="{F1D5753C-465A-4C6A-AA12-C307422A8786}" destId="{CCE0DF2D-36EB-4668-8F5C-69C59D6E4EF8}" srcOrd="0" destOrd="0" presId="urn:microsoft.com/office/officeart/2005/8/layout/hierarchy3"/>
    <dgm:cxn modelId="{C0586584-D6F4-4EC0-BAE0-62C22BDEA5A8}" type="presOf" srcId="{F5596A54-C1B6-4286-BF8A-356A9AE48242}" destId="{384D674C-1A2D-4A22-A81E-855179937AA3}" srcOrd="0" destOrd="0" presId="urn:microsoft.com/office/officeart/2005/8/layout/hierarchy3"/>
    <dgm:cxn modelId="{FC98A9ED-3D60-4082-8AD0-FE3EB8F30485}" srcId="{56A9C501-F8D6-413A-8D27-833691DD3FD6}" destId="{836E2AF0-3918-4006-BB84-1406EE99C63F}" srcOrd="0" destOrd="0" parTransId="{3D34824B-3472-4247-B4C9-B214BD7D7CCB}" sibTransId="{F00E5A1B-2043-4664-B534-4A3C1F2FEBFD}"/>
    <dgm:cxn modelId="{C0AC3484-FD37-4FF9-B719-FD9AC8BEAA67}" type="presOf" srcId="{9F16F8D7-40B6-4726-ACE1-EAFCD23DDA78}" destId="{13E7709B-6CA3-4644-997C-AA90B727EDA9}" srcOrd="1" destOrd="0" presId="urn:microsoft.com/office/officeart/2005/8/layout/hierarchy3"/>
    <dgm:cxn modelId="{BA6C752A-5376-4F04-ABD3-EA64D88D1FAF}" type="presOf" srcId="{3D34824B-3472-4247-B4C9-B214BD7D7CCB}" destId="{4AE9ABCB-69AF-4A1E-A864-7480C142521F}" srcOrd="0" destOrd="0" presId="urn:microsoft.com/office/officeart/2005/8/layout/hierarchy3"/>
    <dgm:cxn modelId="{A5240D7E-D74C-4F27-B63B-BC85AB311F72}" type="presOf" srcId="{61EBA2F9-998E-4586-A735-540E21221D3E}" destId="{C4C8CC8C-37CA-4F1B-AB49-97CE3D2D2FCE}" srcOrd="0" destOrd="0" presId="urn:microsoft.com/office/officeart/2005/8/layout/hierarchy3"/>
    <dgm:cxn modelId="{B8AEA5F6-D4A4-41A4-AA94-092E80B00AA6}" type="presParOf" srcId="{B05B209E-90EB-4BE5-A3BE-F4E563B8B6AC}" destId="{A11C5AC2-C81B-4912-BF24-F53BB08631AB}" srcOrd="0" destOrd="0" presId="urn:microsoft.com/office/officeart/2005/8/layout/hierarchy3"/>
    <dgm:cxn modelId="{1B20D4E7-AD9F-450A-811C-69769816F4F4}" type="presParOf" srcId="{A11C5AC2-C81B-4912-BF24-F53BB08631AB}" destId="{64516717-78C9-4811-B2EB-13E7DDB5DFB4}" srcOrd="0" destOrd="0" presId="urn:microsoft.com/office/officeart/2005/8/layout/hierarchy3"/>
    <dgm:cxn modelId="{F23CA376-74E7-4B9A-95E7-434FE0C95624}" type="presParOf" srcId="{64516717-78C9-4811-B2EB-13E7DDB5DFB4}" destId="{A0EDEE56-3C76-4152-8717-0B8CFE229463}" srcOrd="0" destOrd="0" presId="urn:microsoft.com/office/officeart/2005/8/layout/hierarchy3"/>
    <dgm:cxn modelId="{D8443322-0ED0-4508-A682-5904A88499ED}" type="presParOf" srcId="{64516717-78C9-4811-B2EB-13E7DDB5DFB4}" destId="{13E7709B-6CA3-4644-997C-AA90B727EDA9}" srcOrd="1" destOrd="0" presId="urn:microsoft.com/office/officeart/2005/8/layout/hierarchy3"/>
    <dgm:cxn modelId="{D8A8DE3B-D499-4261-922B-E85D61569BAE}" type="presParOf" srcId="{A11C5AC2-C81B-4912-BF24-F53BB08631AB}" destId="{D5756926-E905-4E7E-A72E-1A923AE2E178}" srcOrd="1" destOrd="0" presId="urn:microsoft.com/office/officeart/2005/8/layout/hierarchy3"/>
    <dgm:cxn modelId="{A2F771B6-FC8B-412A-A281-5E3DAAABCFA4}" type="presParOf" srcId="{D5756926-E905-4E7E-A72E-1A923AE2E178}" destId="{C4C8CC8C-37CA-4F1B-AB49-97CE3D2D2FCE}" srcOrd="0" destOrd="0" presId="urn:microsoft.com/office/officeart/2005/8/layout/hierarchy3"/>
    <dgm:cxn modelId="{B3D948C5-84C2-4CED-972E-FE2715DC8F38}" type="presParOf" srcId="{D5756926-E905-4E7E-A72E-1A923AE2E178}" destId="{CCE0DF2D-36EB-4668-8F5C-69C59D6E4EF8}" srcOrd="1" destOrd="0" presId="urn:microsoft.com/office/officeart/2005/8/layout/hierarchy3"/>
    <dgm:cxn modelId="{091FB23B-A8BE-479B-8CC7-53FCBB65A6E0}" type="presParOf" srcId="{D5756926-E905-4E7E-A72E-1A923AE2E178}" destId="{384D674C-1A2D-4A22-A81E-855179937AA3}" srcOrd="2" destOrd="0" presId="urn:microsoft.com/office/officeart/2005/8/layout/hierarchy3"/>
    <dgm:cxn modelId="{812B922F-412B-4A40-B6A1-50D3B9C0FB77}" type="presParOf" srcId="{D5756926-E905-4E7E-A72E-1A923AE2E178}" destId="{D149A72D-D1BA-4C07-90F8-5A89EC9D48A9}" srcOrd="3" destOrd="0" presId="urn:microsoft.com/office/officeart/2005/8/layout/hierarchy3"/>
    <dgm:cxn modelId="{BAB1A635-D102-4B40-A0FD-74A9D02C96A0}" type="presParOf" srcId="{B05B209E-90EB-4BE5-A3BE-F4E563B8B6AC}" destId="{500892FB-84FF-40C2-89CF-D3F29EFB8A4A}" srcOrd="1" destOrd="0" presId="urn:microsoft.com/office/officeart/2005/8/layout/hierarchy3"/>
    <dgm:cxn modelId="{F4D85B99-FBDC-4376-9B50-F824B614CB5C}" type="presParOf" srcId="{500892FB-84FF-40C2-89CF-D3F29EFB8A4A}" destId="{8085A8B2-78DA-4E9E-A91E-5CD37EB4ABAF}" srcOrd="0" destOrd="0" presId="urn:microsoft.com/office/officeart/2005/8/layout/hierarchy3"/>
    <dgm:cxn modelId="{FC19E9D9-FFFF-4699-879D-6D231FAD8697}" type="presParOf" srcId="{8085A8B2-78DA-4E9E-A91E-5CD37EB4ABAF}" destId="{E0C9C3F6-DCCC-491C-AB2B-5B5BDF62D174}" srcOrd="0" destOrd="0" presId="urn:microsoft.com/office/officeart/2005/8/layout/hierarchy3"/>
    <dgm:cxn modelId="{D72F473A-9140-4F44-94DF-2CD39068B41E}" type="presParOf" srcId="{8085A8B2-78DA-4E9E-A91E-5CD37EB4ABAF}" destId="{370439B7-415A-45B3-8A62-A19C774F0F21}" srcOrd="1" destOrd="0" presId="urn:microsoft.com/office/officeart/2005/8/layout/hierarchy3"/>
    <dgm:cxn modelId="{2E7FE6AB-95B5-418C-B3D9-9AE5E8676097}" type="presParOf" srcId="{500892FB-84FF-40C2-89CF-D3F29EFB8A4A}" destId="{46455AB7-E172-4CB8-9674-AC065B05277B}" srcOrd="1" destOrd="0" presId="urn:microsoft.com/office/officeart/2005/8/layout/hierarchy3"/>
    <dgm:cxn modelId="{0F5E1FE5-22B5-4946-B09D-46069FC96067}" type="presParOf" srcId="{46455AB7-E172-4CB8-9674-AC065B05277B}" destId="{4AE9ABCB-69AF-4A1E-A864-7480C142521F}" srcOrd="0" destOrd="0" presId="urn:microsoft.com/office/officeart/2005/8/layout/hierarchy3"/>
    <dgm:cxn modelId="{81F1CB6E-992C-4D4C-8985-4E198587B462}" type="presParOf" srcId="{46455AB7-E172-4CB8-9674-AC065B05277B}" destId="{5E496361-4C7A-459E-8EAA-CE3012F1626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75AFF-1B00-4480-9E7A-F88BB9E978A5}">
      <dsp:nvSpPr>
        <dsp:cNvPr id="0" name=""/>
        <dsp:cNvSpPr/>
      </dsp:nvSpPr>
      <dsp:spPr>
        <a:xfrm>
          <a:off x="207522" y="0"/>
          <a:ext cx="8867771" cy="4915949"/>
        </a:xfrm>
        <a:prstGeom prst="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57FB89-8AD3-4D62-826C-831D08C6753B}">
      <dsp:nvSpPr>
        <dsp:cNvPr id="0" name=""/>
        <dsp:cNvSpPr/>
      </dsp:nvSpPr>
      <dsp:spPr>
        <a:xfrm>
          <a:off x="0" y="521818"/>
          <a:ext cx="3159771" cy="421796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</a:rPr>
            <a:t>預算編製</a:t>
          </a: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預算法、</a:t>
          </a:r>
          <a:endParaRPr lang="en-US" altLang="zh-TW" sz="24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中央及地方政府預算籌編原則、</a:t>
          </a:r>
          <a:endParaRPr lang="en-US" altLang="zh-TW" sz="24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中央政府總預算附屬單位預算編製辦法等</a:t>
          </a:r>
          <a:endParaRPr lang="zh-TW" altLang="en-US" sz="2400" kern="1200" dirty="0">
            <a:solidFill>
              <a:schemeClr val="tx1"/>
            </a:solidFill>
          </a:endParaRPr>
        </a:p>
      </dsp:txBody>
      <dsp:txXfrm>
        <a:off x="154247" y="676065"/>
        <a:ext cx="2851277" cy="3909468"/>
      </dsp:txXfrm>
    </dsp:sp>
    <dsp:sp modelId="{88296BDD-3A26-4DD0-A1DD-55EFB0A23CA9}">
      <dsp:nvSpPr>
        <dsp:cNvPr id="0" name=""/>
        <dsp:cNvSpPr/>
      </dsp:nvSpPr>
      <dsp:spPr>
        <a:xfrm>
          <a:off x="3290902" y="469168"/>
          <a:ext cx="3159771" cy="4349022"/>
        </a:xfrm>
        <a:prstGeom prst="roundRect">
          <a:avLst/>
        </a:prstGeom>
        <a:solidFill>
          <a:schemeClr val="accent3">
            <a:hueOff val="-716701"/>
            <a:satOff val="590"/>
            <a:lumOff val="-49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</a:rPr>
            <a:t>預算執行</a:t>
          </a: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會計法、附屬單位預算執行要點、政府支出憑證處理要點、國內、外出差旅費報支要點、教育部補助委辦核撥結報作業要點、大專校院高等教育深耕計畫經費使用原則、</a:t>
          </a:r>
          <a:r>
            <a:rPr lang="zh-TW" altLang="zh-TW" sz="1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國家科學及技術委員會補助專題研究計畫經費處理原則</a:t>
          </a:r>
          <a:r>
            <a:rPr lang="zh-TW" altLang="en-US" sz="1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、其他相關法規等。</a:t>
          </a:r>
          <a:endParaRPr lang="zh-TW" altLang="en-US" sz="1600" kern="1200" dirty="0">
            <a:solidFill>
              <a:schemeClr val="tx1"/>
            </a:solidFill>
          </a:endParaRPr>
        </a:p>
      </dsp:txBody>
      <dsp:txXfrm>
        <a:off x="3445149" y="623415"/>
        <a:ext cx="2851277" cy="4040528"/>
      </dsp:txXfrm>
    </dsp:sp>
    <dsp:sp modelId="{DD8958E5-7664-4E21-ABB1-88482F3DF35A}">
      <dsp:nvSpPr>
        <dsp:cNvPr id="0" name=""/>
        <dsp:cNvSpPr/>
      </dsp:nvSpPr>
      <dsp:spPr>
        <a:xfrm>
          <a:off x="6645095" y="196028"/>
          <a:ext cx="3159771" cy="4719920"/>
        </a:xfrm>
        <a:prstGeom prst="roundRect">
          <a:avLst/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2400" kern="1200" dirty="0" smtClean="0">
            <a:solidFill>
              <a:schemeClr val="tx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600" kern="1200" dirty="0" smtClean="0">
              <a:solidFill>
                <a:schemeClr val="tx1"/>
              </a:solidFill>
            </a:rPr>
            <a:t>經費審核</a:t>
          </a:r>
          <a:r>
            <a:rPr lang="zh-TW" altLang="en-US" sz="36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：</a:t>
          </a:r>
          <a:endParaRPr lang="en-US" altLang="zh-TW" sz="36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審計法、內部審核處理準則、政府支出憑證處理要點、國內、外出差旅費報支要點、教育部補助委辦核撥結報作業要點、大專校院高等教育深耕計畫經費使用原則、</a:t>
          </a:r>
          <a:r>
            <a:rPr lang="zh-TW" altLang="zh-TW" sz="18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國家科學及技術委員會補助專題研究計畫經費處理原則</a:t>
          </a:r>
          <a:r>
            <a:rPr lang="zh-TW" altLang="en-US" sz="1800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、其他相關法規等。</a:t>
          </a:r>
          <a:endParaRPr lang="en-US" altLang="zh-TW" sz="18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2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7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TW" sz="1700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700" kern="1200" dirty="0">
            <a:solidFill>
              <a:schemeClr val="tx1"/>
            </a:solidFill>
          </a:endParaRPr>
        </a:p>
      </dsp:txBody>
      <dsp:txXfrm>
        <a:off x="6799342" y="350275"/>
        <a:ext cx="2851277" cy="44114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330113-A0FC-49BF-8623-7276A71F4D9F}">
      <dsp:nvSpPr>
        <dsp:cNvPr id="0" name=""/>
        <dsp:cNvSpPr/>
      </dsp:nvSpPr>
      <dsp:spPr>
        <a:xfrm>
          <a:off x="3084" y="1613379"/>
          <a:ext cx="2832771" cy="1133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kern="1200" dirty="0" smtClean="0">
              <a:solidFill>
                <a:schemeClr val="tx1"/>
              </a:solidFill>
            </a:rPr>
            <a:t>113</a:t>
          </a:r>
          <a:r>
            <a:rPr lang="zh-TW" altLang="en-US" sz="1800" kern="1200" dirty="0" smtClean="0">
              <a:solidFill>
                <a:schemeClr val="tx1"/>
              </a:solidFill>
            </a:rPr>
            <a:t>年</a:t>
          </a:r>
          <a:r>
            <a:rPr lang="en-US" altLang="zh-TW" sz="1800" kern="1200" dirty="0" smtClean="0">
              <a:solidFill>
                <a:schemeClr val="tx1"/>
              </a:solidFill>
            </a:rPr>
            <a:t>12</a:t>
          </a:r>
          <a:r>
            <a:rPr lang="zh-TW" altLang="en-US" sz="1800" kern="1200" dirty="0" smtClean="0">
              <a:solidFill>
                <a:schemeClr val="tx1"/>
              </a:solidFill>
            </a:rPr>
            <a:t>月</a:t>
          </a:r>
          <a:endParaRPr lang="en-US" altLang="zh-TW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</a:rPr>
            <a:t>各單位提供資料</a:t>
          </a:r>
          <a:endParaRPr lang="en-US" altLang="zh-TW" sz="1800" kern="1200" dirty="0" smtClean="0">
            <a:solidFill>
              <a:schemeClr val="tx1"/>
            </a:solidFill>
          </a:endParaRPr>
        </a:p>
      </dsp:txBody>
      <dsp:txXfrm>
        <a:off x="569638" y="1613379"/>
        <a:ext cx="1699663" cy="1133108"/>
      </dsp:txXfrm>
    </dsp:sp>
    <dsp:sp modelId="{7AA85C02-A6EF-44C9-93F0-60A8F714C4D8}">
      <dsp:nvSpPr>
        <dsp:cNvPr id="0" name=""/>
        <dsp:cNvSpPr/>
      </dsp:nvSpPr>
      <dsp:spPr>
        <a:xfrm>
          <a:off x="2552578" y="1613379"/>
          <a:ext cx="2832771" cy="11331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kern="1200" dirty="0" smtClean="0">
              <a:solidFill>
                <a:schemeClr val="tx1"/>
              </a:solidFill>
            </a:rPr>
            <a:t>114</a:t>
          </a:r>
          <a:r>
            <a:rPr lang="zh-TW" altLang="en-US" sz="1800" kern="1200" dirty="0" smtClean="0">
              <a:solidFill>
                <a:schemeClr val="tx1"/>
              </a:solidFill>
            </a:rPr>
            <a:t>年</a:t>
          </a:r>
          <a:r>
            <a:rPr lang="en-US" altLang="zh-TW" sz="1800" kern="1200" dirty="0" smtClean="0">
              <a:solidFill>
                <a:schemeClr val="tx1"/>
              </a:solidFill>
            </a:rPr>
            <a:t>3</a:t>
          </a:r>
          <a:r>
            <a:rPr lang="zh-TW" altLang="en-US" sz="1800" kern="1200" dirty="0" smtClean="0">
              <a:solidFill>
                <a:schemeClr val="tx1"/>
              </a:solidFill>
            </a:rPr>
            <a:t>月</a:t>
          </a:r>
          <a:endParaRPr lang="en-US" altLang="zh-TW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</a:rPr>
            <a:t>概算報送教育部</a:t>
          </a:r>
          <a:endParaRPr lang="zh-TW" altLang="en-US" sz="1800" kern="1200" dirty="0">
            <a:solidFill>
              <a:schemeClr val="tx1"/>
            </a:solidFill>
          </a:endParaRPr>
        </a:p>
      </dsp:txBody>
      <dsp:txXfrm>
        <a:off x="3119132" y="1613379"/>
        <a:ext cx="1699663" cy="1133108"/>
      </dsp:txXfrm>
    </dsp:sp>
    <dsp:sp modelId="{25992225-9775-4BD9-BFC8-697996BFE207}">
      <dsp:nvSpPr>
        <dsp:cNvPr id="0" name=""/>
        <dsp:cNvSpPr/>
      </dsp:nvSpPr>
      <dsp:spPr>
        <a:xfrm>
          <a:off x="5102072" y="1652403"/>
          <a:ext cx="3206470" cy="105506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kern="1200" dirty="0" smtClean="0">
              <a:solidFill>
                <a:schemeClr val="tx1"/>
              </a:solidFill>
            </a:rPr>
            <a:t>114</a:t>
          </a:r>
          <a:r>
            <a:rPr lang="zh-TW" altLang="en-US" sz="1800" kern="1200" dirty="0" smtClean="0">
              <a:solidFill>
                <a:schemeClr val="tx1"/>
              </a:solidFill>
            </a:rPr>
            <a:t>年</a:t>
          </a:r>
          <a:r>
            <a:rPr lang="en-US" altLang="zh-TW" sz="1800" kern="1200" dirty="0" smtClean="0">
              <a:solidFill>
                <a:schemeClr val="tx1"/>
              </a:solidFill>
            </a:rPr>
            <a:t>8</a:t>
          </a:r>
          <a:r>
            <a:rPr lang="zh-TW" altLang="en-US" sz="1800" kern="1200" dirty="0" smtClean="0">
              <a:solidFill>
                <a:schemeClr val="tx1"/>
              </a:solidFill>
            </a:rPr>
            <a:t>月</a:t>
          </a:r>
          <a:endParaRPr lang="en-US" altLang="zh-TW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kern="1200" dirty="0" smtClean="0">
              <a:solidFill>
                <a:schemeClr val="tx1"/>
              </a:solidFill>
            </a:rPr>
            <a:t>預算案報送立法院</a:t>
          </a:r>
          <a:endParaRPr lang="zh-TW" altLang="en-US" sz="1800" kern="1200" dirty="0">
            <a:solidFill>
              <a:schemeClr val="tx1"/>
            </a:solidFill>
          </a:endParaRPr>
        </a:p>
      </dsp:txBody>
      <dsp:txXfrm>
        <a:off x="5629602" y="1652403"/>
        <a:ext cx="2151410" cy="10550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6F93C4-ED6C-479F-9E92-7C640AE98311}">
      <dsp:nvSpPr>
        <dsp:cNvPr id="0" name=""/>
        <dsp:cNvSpPr/>
      </dsp:nvSpPr>
      <dsp:spPr>
        <a:xfrm>
          <a:off x="2821" y="1838806"/>
          <a:ext cx="2165916" cy="10829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概算</a:t>
          </a:r>
          <a:endParaRPr lang="zh-TW" altLang="en-US" sz="4700" kern="1200" dirty="0"/>
        </a:p>
      </dsp:txBody>
      <dsp:txXfrm>
        <a:off x="34540" y="1870525"/>
        <a:ext cx="2102478" cy="1019520"/>
      </dsp:txXfrm>
    </dsp:sp>
    <dsp:sp modelId="{39D6A18D-CEA7-4F3C-A411-D0D253A51183}">
      <dsp:nvSpPr>
        <dsp:cNvPr id="0" name=""/>
        <dsp:cNvSpPr/>
      </dsp:nvSpPr>
      <dsp:spPr>
        <a:xfrm rot="18770822">
          <a:off x="1964927" y="1889705"/>
          <a:ext cx="127398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273987" y="2355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570071" y="1881410"/>
        <a:ext cx="63699" cy="63699"/>
      </dsp:txXfrm>
    </dsp:sp>
    <dsp:sp modelId="{2C06E238-542D-49B4-8911-DFA33C8DAB96}">
      <dsp:nvSpPr>
        <dsp:cNvPr id="0" name=""/>
        <dsp:cNvSpPr/>
      </dsp:nvSpPr>
      <dsp:spPr>
        <a:xfrm>
          <a:off x="3035104" y="904754"/>
          <a:ext cx="2165916" cy="108295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經常門</a:t>
          </a:r>
          <a:endParaRPr lang="zh-TW" altLang="en-US" sz="4700" kern="1200" dirty="0"/>
        </a:p>
      </dsp:txBody>
      <dsp:txXfrm>
        <a:off x="3066823" y="936473"/>
        <a:ext cx="2102478" cy="1019520"/>
      </dsp:txXfrm>
    </dsp:sp>
    <dsp:sp modelId="{2E1F0CC6-85FF-4B60-81A8-50A4CF6C35D3}">
      <dsp:nvSpPr>
        <dsp:cNvPr id="0" name=""/>
        <dsp:cNvSpPr/>
      </dsp:nvSpPr>
      <dsp:spPr>
        <a:xfrm rot="19457599">
          <a:off x="5100737" y="1111328"/>
          <a:ext cx="1066933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066933" y="2355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5607530" y="1108210"/>
        <a:ext cx="53346" cy="53346"/>
      </dsp:txXfrm>
    </dsp:sp>
    <dsp:sp modelId="{C5F2A4F0-7C84-4723-BEA6-C4FB6877487E}">
      <dsp:nvSpPr>
        <dsp:cNvPr id="0" name=""/>
        <dsp:cNvSpPr/>
      </dsp:nvSpPr>
      <dsp:spPr>
        <a:xfrm>
          <a:off x="6067387" y="282054"/>
          <a:ext cx="2165916" cy="10829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收入</a:t>
          </a:r>
          <a:endParaRPr lang="zh-TW" altLang="en-US" sz="4700" kern="1200" dirty="0"/>
        </a:p>
      </dsp:txBody>
      <dsp:txXfrm>
        <a:off x="6099106" y="313773"/>
        <a:ext cx="2102478" cy="1019520"/>
      </dsp:txXfrm>
    </dsp:sp>
    <dsp:sp modelId="{59430D68-2FCE-41E3-9A08-147C04B0D027}">
      <dsp:nvSpPr>
        <dsp:cNvPr id="0" name=""/>
        <dsp:cNvSpPr/>
      </dsp:nvSpPr>
      <dsp:spPr>
        <a:xfrm rot="2142401">
          <a:off x="5100737" y="1734029"/>
          <a:ext cx="1066933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066933" y="2355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5607530" y="1730911"/>
        <a:ext cx="53346" cy="53346"/>
      </dsp:txXfrm>
    </dsp:sp>
    <dsp:sp modelId="{97C4A760-B041-4D2E-A8B0-45C22D68562F}">
      <dsp:nvSpPr>
        <dsp:cNvPr id="0" name=""/>
        <dsp:cNvSpPr/>
      </dsp:nvSpPr>
      <dsp:spPr>
        <a:xfrm>
          <a:off x="6067387" y="1527455"/>
          <a:ext cx="2165916" cy="10829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支出</a:t>
          </a:r>
          <a:endParaRPr lang="zh-TW" altLang="en-US" sz="4700" kern="1200" dirty="0"/>
        </a:p>
      </dsp:txBody>
      <dsp:txXfrm>
        <a:off x="6099106" y="1559174"/>
        <a:ext cx="2102478" cy="1019520"/>
      </dsp:txXfrm>
    </dsp:sp>
    <dsp:sp modelId="{009694AE-EC4B-4B4B-AB07-CD60C07EBA67}">
      <dsp:nvSpPr>
        <dsp:cNvPr id="0" name=""/>
        <dsp:cNvSpPr/>
      </dsp:nvSpPr>
      <dsp:spPr>
        <a:xfrm rot="2829178">
          <a:off x="1964927" y="2823756"/>
          <a:ext cx="1273987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1273987" y="23554"/>
              </a:lnTo>
            </a:path>
          </a:pathLst>
        </a:custGeom>
        <a:noFill/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570071" y="2815461"/>
        <a:ext cx="63699" cy="63699"/>
      </dsp:txXfrm>
    </dsp:sp>
    <dsp:sp modelId="{ABBB32E7-D46C-428A-8160-00E07B1CCEA4}">
      <dsp:nvSpPr>
        <dsp:cNvPr id="0" name=""/>
        <dsp:cNvSpPr/>
      </dsp:nvSpPr>
      <dsp:spPr>
        <a:xfrm>
          <a:off x="3035104" y="2772857"/>
          <a:ext cx="2165916" cy="108295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資本門</a:t>
          </a:r>
          <a:endParaRPr lang="zh-TW" altLang="en-US" sz="4700" kern="1200" dirty="0"/>
        </a:p>
      </dsp:txBody>
      <dsp:txXfrm>
        <a:off x="3066823" y="2804576"/>
        <a:ext cx="2102478" cy="1019520"/>
      </dsp:txXfrm>
    </dsp:sp>
    <dsp:sp modelId="{A37EF4EB-1D03-47FF-ADBC-6DF1EBD7503C}">
      <dsp:nvSpPr>
        <dsp:cNvPr id="0" name=""/>
        <dsp:cNvSpPr/>
      </dsp:nvSpPr>
      <dsp:spPr>
        <a:xfrm>
          <a:off x="5201020" y="3290782"/>
          <a:ext cx="866366" cy="47109"/>
        </a:xfrm>
        <a:custGeom>
          <a:avLst/>
          <a:gdLst/>
          <a:ahLst/>
          <a:cxnLst/>
          <a:rect l="0" t="0" r="0" b="0"/>
          <a:pathLst>
            <a:path>
              <a:moveTo>
                <a:pt x="0" y="23554"/>
              </a:moveTo>
              <a:lnTo>
                <a:pt x="866366" y="23554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5612544" y="3292677"/>
        <a:ext cx="43318" cy="43318"/>
      </dsp:txXfrm>
    </dsp:sp>
    <dsp:sp modelId="{0550CDFE-F7E4-4235-8ADC-D9D0DF90697A}">
      <dsp:nvSpPr>
        <dsp:cNvPr id="0" name=""/>
        <dsp:cNvSpPr/>
      </dsp:nvSpPr>
      <dsp:spPr>
        <a:xfrm>
          <a:off x="6067387" y="2772857"/>
          <a:ext cx="2165916" cy="108295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700" kern="1200" dirty="0" smtClean="0"/>
            <a:t>支出</a:t>
          </a:r>
          <a:endParaRPr lang="zh-TW" altLang="en-US" sz="4700" kern="1200" dirty="0"/>
        </a:p>
      </dsp:txBody>
      <dsp:txXfrm>
        <a:off x="6099106" y="2804576"/>
        <a:ext cx="2102478" cy="10195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18846-7933-46B1-BE26-6DB631D16CE8}">
      <dsp:nvSpPr>
        <dsp:cNvPr id="0" name=""/>
        <dsp:cNvSpPr/>
      </dsp:nvSpPr>
      <dsp:spPr>
        <a:xfrm>
          <a:off x="3952" y="1174055"/>
          <a:ext cx="2547983" cy="2101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kern="1200" dirty="0" smtClean="0"/>
            <a:t>主計室核算分配額度。</a:t>
          </a:r>
          <a:endParaRPr lang="zh-TW" alt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kern="1200" dirty="0" smtClean="0"/>
            <a:t>請各單位查填需求。</a:t>
          </a:r>
          <a:endParaRPr lang="zh-TW" altLang="en-US" sz="20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TW" altLang="en-US" sz="1800" kern="1200" dirty="0"/>
        </a:p>
      </dsp:txBody>
      <dsp:txXfrm>
        <a:off x="52315" y="1222418"/>
        <a:ext cx="2451257" cy="1554494"/>
      </dsp:txXfrm>
    </dsp:sp>
    <dsp:sp modelId="{6DFB2CDE-244C-4ADB-9B0A-16DD12F4175A}">
      <dsp:nvSpPr>
        <dsp:cNvPr id="0" name=""/>
        <dsp:cNvSpPr/>
      </dsp:nvSpPr>
      <dsp:spPr>
        <a:xfrm>
          <a:off x="1426903" y="1641474"/>
          <a:ext cx="2860232" cy="2860232"/>
        </a:xfrm>
        <a:prstGeom prst="leftCircularArrow">
          <a:avLst>
            <a:gd name="adj1" fmla="val 3329"/>
            <a:gd name="adj2" fmla="val 411363"/>
            <a:gd name="adj3" fmla="val 2189641"/>
            <a:gd name="adj4" fmla="val 9027257"/>
            <a:gd name="adj5" fmla="val 388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97284-6A18-4480-9C06-BC2583895ADF}">
      <dsp:nvSpPr>
        <dsp:cNvPr id="0" name=""/>
        <dsp:cNvSpPr/>
      </dsp:nvSpPr>
      <dsp:spPr>
        <a:xfrm>
          <a:off x="570170" y="2825275"/>
          <a:ext cx="2264874" cy="9006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114</a:t>
          </a:r>
          <a:r>
            <a:rPr lang="zh-TW" altLang="en-US" sz="3500" kern="1200" dirty="0" smtClean="0"/>
            <a:t>年</a:t>
          </a:r>
          <a:r>
            <a:rPr lang="en-US" altLang="zh-TW" sz="3500" kern="1200" dirty="0" smtClean="0"/>
            <a:t>10</a:t>
          </a:r>
          <a:r>
            <a:rPr lang="zh-TW" altLang="en-US" sz="3500" kern="1200" dirty="0" smtClean="0"/>
            <a:t>月</a:t>
          </a:r>
          <a:endParaRPr lang="zh-TW" altLang="en-US" sz="3500" kern="1200" dirty="0"/>
        </a:p>
      </dsp:txBody>
      <dsp:txXfrm>
        <a:off x="596550" y="2851655"/>
        <a:ext cx="2212114" cy="847905"/>
      </dsp:txXfrm>
    </dsp:sp>
    <dsp:sp modelId="{C1F8FB4D-7BFD-4390-99CB-A869D2C56765}">
      <dsp:nvSpPr>
        <dsp:cNvPr id="0" name=""/>
        <dsp:cNvSpPr/>
      </dsp:nvSpPr>
      <dsp:spPr>
        <a:xfrm>
          <a:off x="3288447" y="912066"/>
          <a:ext cx="2547983" cy="262181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1247628"/>
              <a:satOff val="-25244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主計室彙整分配資料。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召開校務基金管理委員會審查預算分配。</a:t>
          </a:r>
          <a:endParaRPr lang="zh-TW" alt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600" kern="1200" dirty="0" smtClean="0"/>
            <a:t>核定分配額度</a:t>
          </a:r>
          <a:r>
            <a:rPr lang="en-US" altLang="zh-TW" sz="1600" kern="1200" dirty="0" smtClean="0"/>
            <a:t>KEY</a:t>
          </a:r>
          <a:r>
            <a:rPr lang="zh-TW" altLang="en-US" sz="1600" kern="1200" dirty="0" smtClean="0"/>
            <a:t>入請購系統。</a:t>
          </a:r>
          <a:endParaRPr lang="zh-TW" altLang="en-US" sz="1600" kern="1200" dirty="0"/>
        </a:p>
      </dsp:txBody>
      <dsp:txXfrm>
        <a:off x="3348782" y="1534219"/>
        <a:ext cx="2427313" cy="1939326"/>
      </dsp:txXfrm>
    </dsp:sp>
    <dsp:sp modelId="{C72A63C0-42BE-4AC1-8DBE-9030421CD1CC}">
      <dsp:nvSpPr>
        <dsp:cNvPr id="0" name=""/>
        <dsp:cNvSpPr/>
      </dsp:nvSpPr>
      <dsp:spPr>
        <a:xfrm>
          <a:off x="4689110" y="-134443"/>
          <a:ext cx="3185808" cy="3185808"/>
        </a:xfrm>
        <a:prstGeom prst="circularArrow">
          <a:avLst>
            <a:gd name="adj1" fmla="val 2989"/>
            <a:gd name="adj2" fmla="val 366367"/>
            <a:gd name="adj3" fmla="val 19460587"/>
            <a:gd name="adj4" fmla="val 12577976"/>
            <a:gd name="adj5" fmla="val 3487"/>
          </a:avLst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948DB8-58AB-4B18-8709-C6ED17E08925}">
      <dsp:nvSpPr>
        <dsp:cNvPr id="0" name=""/>
        <dsp:cNvSpPr/>
      </dsp:nvSpPr>
      <dsp:spPr>
        <a:xfrm>
          <a:off x="3854666" y="721864"/>
          <a:ext cx="2264874" cy="900665"/>
        </a:xfrm>
        <a:prstGeom prst="roundRect">
          <a:avLst>
            <a:gd name="adj" fmla="val 10000"/>
          </a:avLst>
        </a:prstGeom>
        <a:solidFill>
          <a:schemeClr val="accent5">
            <a:hueOff val="1247628"/>
            <a:satOff val="-25244"/>
            <a:lumOff val="7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114</a:t>
          </a:r>
          <a:r>
            <a:rPr lang="zh-TW" altLang="en-US" sz="3500" kern="1200" dirty="0" smtClean="0"/>
            <a:t>年</a:t>
          </a:r>
          <a:r>
            <a:rPr lang="en-US" altLang="zh-TW" sz="3500" kern="1200" dirty="0" smtClean="0"/>
            <a:t>11</a:t>
          </a:r>
          <a:r>
            <a:rPr lang="zh-TW" altLang="en-US" sz="3500" kern="1200" dirty="0" smtClean="0"/>
            <a:t>月</a:t>
          </a:r>
          <a:endParaRPr lang="zh-TW" altLang="en-US" sz="3500" kern="1200" dirty="0"/>
        </a:p>
      </dsp:txBody>
      <dsp:txXfrm>
        <a:off x="3881046" y="748244"/>
        <a:ext cx="2212114" cy="847905"/>
      </dsp:txXfrm>
    </dsp:sp>
    <dsp:sp modelId="{DD00E0AA-77C9-4610-88C3-6F9742542EBB}">
      <dsp:nvSpPr>
        <dsp:cNvPr id="0" name=""/>
        <dsp:cNvSpPr/>
      </dsp:nvSpPr>
      <dsp:spPr>
        <a:xfrm>
          <a:off x="6572943" y="1174055"/>
          <a:ext cx="2547983" cy="21015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2495256"/>
              <a:satOff val="-50489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kern="1200" dirty="0" smtClean="0"/>
            <a:t>開始執行預算</a:t>
          </a:r>
          <a:endParaRPr lang="zh-TW" altLang="en-US" sz="2000" kern="1200" dirty="0"/>
        </a:p>
      </dsp:txBody>
      <dsp:txXfrm>
        <a:off x="6621306" y="1222418"/>
        <a:ext cx="2451257" cy="1554494"/>
      </dsp:txXfrm>
    </dsp:sp>
    <dsp:sp modelId="{13385B88-7894-4160-BE6C-C0BE32DFD0EF}">
      <dsp:nvSpPr>
        <dsp:cNvPr id="0" name=""/>
        <dsp:cNvSpPr/>
      </dsp:nvSpPr>
      <dsp:spPr>
        <a:xfrm>
          <a:off x="7139162" y="2825275"/>
          <a:ext cx="2264874" cy="900665"/>
        </a:xfrm>
        <a:prstGeom prst="roundRect">
          <a:avLst>
            <a:gd name="adj" fmla="val 10000"/>
          </a:avLst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115</a:t>
          </a:r>
          <a:r>
            <a:rPr lang="zh-TW" altLang="en-US" sz="3500" kern="1200" dirty="0" smtClean="0"/>
            <a:t>年</a:t>
          </a:r>
          <a:r>
            <a:rPr lang="en-US" altLang="zh-TW" sz="3500" kern="1200" dirty="0" smtClean="0"/>
            <a:t>1</a:t>
          </a:r>
          <a:r>
            <a:rPr lang="zh-TW" altLang="en-US" sz="3500" kern="1200" dirty="0" smtClean="0"/>
            <a:t>月</a:t>
          </a:r>
          <a:endParaRPr lang="zh-TW" altLang="en-US" sz="3500" kern="1200" dirty="0"/>
        </a:p>
      </dsp:txBody>
      <dsp:txXfrm>
        <a:off x="7165542" y="2851655"/>
        <a:ext cx="2212114" cy="8479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EDEE56-3C76-4152-8717-0B8CFE229463}">
      <dsp:nvSpPr>
        <dsp:cNvPr id="0" name=""/>
        <dsp:cNvSpPr/>
      </dsp:nvSpPr>
      <dsp:spPr>
        <a:xfrm>
          <a:off x="1532433" y="1593"/>
          <a:ext cx="2250281" cy="112514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600" kern="1200" dirty="0" smtClean="0"/>
            <a:t>經常門</a:t>
          </a:r>
          <a:endParaRPr lang="zh-TW" altLang="en-US" sz="4600" kern="1200" dirty="0"/>
        </a:p>
      </dsp:txBody>
      <dsp:txXfrm>
        <a:off x="1565387" y="34547"/>
        <a:ext cx="2184373" cy="1059232"/>
      </dsp:txXfrm>
    </dsp:sp>
    <dsp:sp modelId="{C4C8CC8C-37CA-4F1B-AB49-97CE3D2D2FCE}">
      <dsp:nvSpPr>
        <dsp:cNvPr id="0" name=""/>
        <dsp:cNvSpPr/>
      </dsp:nvSpPr>
      <dsp:spPr>
        <a:xfrm>
          <a:off x="1757461" y="1126734"/>
          <a:ext cx="225028" cy="843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855"/>
              </a:lnTo>
              <a:lnTo>
                <a:pt x="225028" y="843855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E0DF2D-36EB-4668-8F5C-69C59D6E4EF8}">
      <dsp:nvSpPr>
        <dsp:cNvPr id="0" name=""/>
        <dsp:cNvSpPr/>
      </dsp:nvSpPr>
      <dsp:spPr>
        <a:xfrm>
          <a:off x="1982489" y="1408019"/>
          <a:ext cx="1800224" cy="1125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hlinkClick xmlns:r="http://schemas.openxmlformats.org/officeDocument/2006/relationships" r:id="rId1" action="ppaction://hlinkfile"/>
            </a:rPr>
            <a:t>各行政單位</a:t>
          </a:r>
          <a:endParaRPr lang="en-US" altLang="zh-TW" sz="2100" kern="1200" dirty="0" smtClean="0">
            <a:hlinkClick xmlns:r="http://schemas.openxmlformats.org/officeDocument/2006/relationships" r:id="rId1" action="ppaction://hlinkfile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hlinkClick xmlns:r="http://schemas.openxmlformats.org/officeDocument/2006/relationships" r:id="rId1" action="ppaction://hlinkfile"/>
            </a:rPr>
            <a:t>業務需求表</a:t>
          </a:r>
          <a:endParaRPr lang="zh-TW" altLang="en-US" sz="2100" kern="1200" dirty="0"/>
        </a:p>
      </dsp:txBody>
      <dsp:txXfrm>
        <a:off x="2015443" y="1440973"/>
        <a:ext cx="1734316" cy="1059232"/>
      </dsp:txXfrm>
    </dsp:sp>
    <dsp:sp modelId="{384D674C-1A2D-4A22-A81E-855179937AA3}">
      <dsp:nvSpPr>
        <dsp:cNvPr id="0" name=""/>
        <dsp:cNvSpPr/>
      </dsp:nvSpPr>
      <dsp:spPr>
        <a:xfrm>
          <a:off x="1757461" y="1126734"/>
          <a:ext cx="225028" cy="2250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0281"/>
              </a:lnTo>
              <a:lnTo>
                <a:pt x="225028" y="2250281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49A72D-D1BA-4C07-90F8-5A89EC9D48A9}">
      <dsp:nvSpPr>
        <dsp:cNvPr id="0" name=""/>
        <dsp:cNvSpPr/>
      </dsp:nvSpPr>
      <dsp:spPr>
        <a:xfrm>
          <a:off x="1982489" y="2814444"/>
          <a:ext cx="1800224" cy="1125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716701"/>
              <a:satOff val="590"/>
              <a:lumOff val="-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hlinkClick xmlns:r="http://schemas.openxmlformats.org/officeDocument/2006/relationships" r:id="rId2" action="ppaction://hlinkfile"/>
            </a:rPr>
            <a:t>各單位</a:t>
          </a:r>
          <a:endParaRPr lang="en-US" altLang="zh-TW" sz="2100" kern="1200" dirty="0" smtClean="0">
            <a:hlinkClick xmlns:r="http://schemas.openxmlformats.org/officeDocument/2006/relationships" r:id="rId2" action="ppaction://hlinkfile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hlinkClick xmlns:r="http://schemas.openxmlformats.org/officeDocument/2006/relationships" r:id="rId2" action="ppaction://hlinkfile"/>
            </a:rPr>
            <a:t>臨時人員名冊</a:t>
          </a:r>
          <a:endParaRPr lang="zh-TW" altLang="en-US" sz="2100" kern="1200" dirty="0"/>
        </a:p>
      </dsp:txBody>
      <dsp:txXfrm>
        <a:off x="2015443" y="2847398"/>
        <a:ext cx="1734316" cy="1059232"/>
      </dsp:txXfrm>
    </dsp:sp>
    <dsp:sp modelId="{E0C9C3F6-DCCC-491C-AB2B-5B5BDF62D174}">
      <dsp:nvSpPr>
        <dsp:cNvPr id="0" name=""/>
        <dsp:cNvSpPr/>
      </dsp:nvSpPr>
      <dsp:spPr>
        <a:xfrm>
          <a:off x="4345285" y="1593"/>
          <a:ext cx="2250281" cy="1125140"/>
        </a:xfrm>
        <a:prstGeom prst="roundRect">
          <a:avLst>
            <a:gd name="adj" fmla="val 10000"/>
          </a:avLst>
        </a:prstGeom>
        <a:solidFill>
          <a:schemeClr val="accent3">
            <a:hueOff val="-1433403"/>
            <a:satOff val="1180"/>
            <a:lumOff val="-98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600" kern="1200" dirty="0" smtClean="0"/>
            <a:t>資本門</a:t>
          </a:r>
          <a:endParaRPr lang="zh-TW" altLang="en-US" sz="4600" kern="1200" dirty="0"/>
        </a:p>
      </dsp:txBody>
      <dsp:txXfrm>
        <a:off x="4378239" y="34547"/>
        <a:ext cx="2184373" cy="1059232"/>
      </dsp:txXfrm>
    </dsp:sp>
    <dsp:sp modelId="{4AE9ABCB-69AF-4A1E-A864-7480C142521F}">
      <dsp:nvSpPr>
        <dsp:cNvPr id="0" name=""/>
        <dsp:cNvSpPr/>
      </dsp:nvSpPr>
      <dsp:spPr>
        <a:xfrm>
          <a:off x="4570313" y="1126734"/>
          <a:ext cx="225028" cy="843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3855"/>
              </a:lnTo>
              <a:lnTo>
                <a:pt x="225028" y="843855"/>
              </a:lnTo>
            </a:path>
          </a:pathLst>
        </a:custGeom>
        <a:noFill/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96361-4C7A-459E-8EAA-CE3012F16265}">
      <dsp:nvSpPr>
        <dsp:cNvPr id="0" name=""/>
        <dsp:cNvSpPr/>
      </dsp:nvSpPr>
      <dsp:spPr>
        <a:xfrm>
          <a:off x="4795341" y="1408019"/>
          <a:ext cx="1800224" cy="11251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-1433403"/>
              <a:satOff val="1180"/>
              <a:lumOff val="-98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26670" rIns="40005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kern="1200" dirty="0" smtClean="0">
              <a:hlinkClick xmlns:r="http://schemas.openxmlformats.org/officeDocument/2006/relationships" r:id="rId3" action="ppaction://hlinkfile"/>
            </a:rPr>
            <a:t>資本門分配表</a:t>
          </a:r>
          <a:endParaRPr lang="zh-TW" altLang="en-US" sz="2100" kern="1200" dirty="0"/>
        </a:p>
      </dsp:txBody>
      <dsp:txXfrm>
        <a:off x="4828295" y="1440973"/>
        <a:ext cx="1734316" cy="1059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87596-CA9D-4BE2-8A57-430E0146D780}" type="datetimeFigureOut">
              <a:rPr lang="zh-TW" altLang="en-US" smtClean="0"/>
              <a:t>2025/10/1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227BE-428F-4479-9789-E9A09B3E07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32552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97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453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169482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990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1747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5024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350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177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35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385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668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17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96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2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969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9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04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2-990412&#20013;&#22283;&#26178;&#22577;&#25945;&#25480;&#32856;&#22969;&#30070;&#35336;&#30059;&#21161;&#29702;.pdf" TargetMode="External"/><Relationship Id="rId7" Type="http://schemas.openxmlformats.org/officeDocument/2006/relationships/hyperlink" Target="6-&#20551;&#30332;&#31080;&#26680;&#37559;%20&#34382;&#23614;&#31185;&#22823;&#25945;&#25480;&#36010;&#27737;&#21028;&#21009;%20-%20&#31038;&#26371;%20-%20&#20013;&#26178;.pdf" TargetMode="External"/><Relationship Id="rId2" Type="http://schemas.openxmlformats.org/officeDocument/2006/relationships/hyperlink" Target="1-10312&#27861;&#21209;&#37096;&#24265;&#25919;&#32626;&#23459;&#23566;&#23567;&#38989;&#35408;&#38936;&#26696;&#20363;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5-&#36023;56&#31665;&#34907;&#29983;&#32025;&#28014;&#22577;206&#31665;%20&#22283;&#38450;&#22823;&#23416;&#23569;&#26657;&#28041;&#36010;&#36973;&#35380;%20-%20&#31038;&#26371;%20-%20&#33258;&#30001;&#26178;&#22577;&#38651;&#23376;&#22577;.pdf" TargetMode="External"/><Relationship Id="rId5" Type="http://schemas.openxmlformats.org/officeDocument/2006/relationships/hyperlink" Target="4-&#34395;&#22577;&#24046;&#26053;&#36027;1004&#20803;%20&#26376;&#34218;6&#33836;&#20844;&#21209;&#21729;&#24656;&#36064;&#25481;1&#24180;&#34218;&#36039;%20-%20&#31038;&#26371;%20-%20&#33258;&#30001;&#26178;&#22577;&#38651;&#23376;&#22577;.pdf" TargetMode="External"/><Relationship Id="rId4" Type="http://schemas.openxmlformats.org/officeDocument/2006/relationships/hyperlink" Target="3-991021&#20013;&#26178;&#22577;&#23566;&#25104;&#22823;&#25945;&#25480;&#20197;&#20132;&#36890;&#36027;&#21450;&#31354;&#30333;&#25910;&#25818;&#34395;&#22577;&#28014;&#22577;&#30740;&#31350;&#36027;.pd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hyperlink" Target="&#22283;&#31435;&#33274;&#28771;&#25138;&#26354;&#23416;&#38498;115&#24180;&#24230;&#27010;&#31639;&#32232;&#21015;&#20998;&#24037;&#34920;.docx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&#23529;&#35336;&#37096;&#20989;&#36949;&#27861;&#26680;&#37559;&#32147;&#36027;&#24907;&#27171;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etax.nat.gov.tw/etwmain/online-service/publicity-inquiry/taxation-registratio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07067" y="1615969"/>
            <a:ext cx="7766936" cy="1646302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  <a:latin typeface="+mn-ea"/>
                <a:ea typeface="+mn-ea"/>
              </a:rPr>
              <a:t>114</a:t>
            </a:r>
            <a:r>
              <a:rPr lang="zh-TW" altLang="en-US" dirty="0" smtClean="0">
                <a:solidFill>
                  <a:schemeClr val="tx1"/>
                </a:solidFill>
                <a:latin typeface="+mn-ea"/>
                <a:ea typeface="+mn-ea"/>
              </a:rPr>
              <a:t>年會計業務宣導講習</a:t>
            </a:r>
            <a:endParaRPr lang="zh-TW" altLang="en-US" dirty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TW" sz="2800" dirty="0" smtClean="0">
                <a:solidFill>
                  <a:schemeClr val="tx1"/>
                </a:solidFill>
                <a:latin typeface="+mj-ea"/>
                <a:ea typeface="+mj-ea"/>
              </a:rPr>
              <a:t>114</a:t>
            </a:r>
            <a:r>
              <a:rPr lang="zh-TW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年</a:t>
            </a:r>
            <a:r>
              <a:rPr lang="en-US" altLang="zh-TW" sz="2800" dirty="0" smtClean="0">
                <a:solidFill>
                  <a:schemeClr val="tx1"/>
                </a:solidFill>
                <a:latin typeface="+mj-ea"/>
                <a:ea typeface="+mj-ea"/>
              </a:rPr>
              <a:t>10</a:t>
            </a:r>
            <a:r>
              <a:rPr lang="zh-TW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月</a:t>
            </a:r>
            <a:r>
              <a:rPr lang="en-US" altLang="zh-TW" sz="2800" dirty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日</a:t>
            </a:r>
            <a:endParaRPr lang="en-US" altLang="zh-TW" sz="28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zh-TW" altLang="en-US" sz="2800" dirty="0">
                <a:solidFill>
                  <a:schemeClr val="tx1"/>
                </a:solidFill>
                <a:latin typeface="+mj-ea"/>
                <a:ea typeface="+mj-ea"/>
              </a:rPr>
              <a:t>主計室</a:t>
            </a:r>
            <a:endParaRPr lang="en-US" altLang="zh-TW" sz="2800" dirty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9407" y="5717353"/>
            <a:ext cx="4200073" cy="1044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59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2395" y="609600"/>
            <a:ext cx="9218095" cy="1320800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</a:rPr>
              <a:t>壹、違法核銷經費態樣</a:t>
            </a:r>
            <a:endParaRPr lang="zh-TW" altLang="en-US" sz="4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4" y="1482503"/>
            <a:ext cx="8596668" cy="4558859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不合法收據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3" y="2152997"/>
            <a:ext cx="6213917" cy="381554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581" y="185490"/>
            <a:ext cx="10823170" cy="6957754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697" y="609600"/>
            <a:ext cx="8869679" cy="5777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61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0134" y="261088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379914"/>
            <a:ext cx="10505192" cy="5222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七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、違失案例分享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36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 action="ppaction://hlinkfile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 action="ppaction://hlinkfile"/>
              </a:rPr>
              <a:t>、法務部廉政宣導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 action="ppaction://hlinkfile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 action="ppaction://hlinkfile"/>
              </a:rPr>
              <a:t>、聘用親人擔任助理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4" action="ppaction://hlinkfile"/>
              </a:rPr>
              <a:t>3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4" action="ppaction://hlinkfile"/>
              </a:rPr>
              <a:t>、以交通費或空白收據虛報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5" action="ppaction://hlinkfile"/>
              </a:rPr>
              <a:t>4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5" action="ppaction://hlinkfile"/>
              </a:rPr>
              <a:t>、虛報差旅費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5" action="ppaction://hlinkfile"/>
              </a:rPr>
              <a:t>1004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5" action="ppaction://hlinkfile"/>
              </a:rPr>
              <a:t>元，賠掉一年薪資</a:t>
            </a: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5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、買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56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箱衛生紙，浮報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206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6" action="ppaction://hlinkfile"/>
              </a:rPr>
              <a:t>箱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7" action="ppaction://hlinkfile"/>
              </a:rPr>
              <a:t>6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7" action="ppaction://hlinkfile"/>
              </a:rPr>
              <a:t>、假發票核銷 </a:t>
            </a: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4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預算編製及分配注意事項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379914"/>
            <a:ext cx="10505192" cy="5222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、預算編製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、依據預算法、中央政府總預算附屬單位預算編製辦法等。</a:t>
            </a: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、預算編製期程，以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年度預算為例：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3645144794"/>
              </p:ext>
            </p:extLst>
          </p:nvPr>
        </p:nvGraphicFramePr>
        <p:xfrm>
          <a:off x="1184711" y="1728132"/>
          <a:ext cx="8311627" cy="43598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222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預算編製及分配注意事項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199626"/>
            <a:ext cx="10731695" cy="5402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、預算編製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、請各單位提供之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2" action="ppaction://hlinkfile"/>
              </a:rPr>
              <a:t>資料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2964065327"/>
              </p:ext>
            </p:extLst>
          </p:nvPr>
        </p:nvGraphicFramePr>
        <p:xfrm>
          <a:off x="597481" y="2391873"/>
          <a:ext cx="8236125" cy="4137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3931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預算編製及分配注意事項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199626"/>
            <a:ext cx="10731695" cy="5402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、預算分配： 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、分配期程以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115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年度為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例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720751559"/>
              </p:ext>
            </p:extLst>
          </p:nvPr>
        </p:nvGraphicFramePr>
        <p:xfrm>
          <a:off x="911667" y="2348917"/>
          <a:ext cx="9407989" cy="4449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3843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預算編製及分配注意事項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199626"/>
            <a:ext cx="10731695" cy="5402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、預算分配： 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、請各單位提供資料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525696997"/>
              </p:ext>
            </p:extLst>
          </p:nvPr>
        </p:nvGraphicFramePr>
        <p:xfrm>
          <a:off x="-123971" y="2466991"/>
          <a:ext cx="8128000" cy="3941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049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貳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預算編製及分配注意事項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199626"/>
            <a:ext cx="10731695" cy="54025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、請各單位配合：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1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、無論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是預算編製或預算分配，請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</a:rPr>
              <a:t>整體考量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年度辦理之事項並</a:t>
            </a:r>
            <a:r>
              <a:rPr lang="zh-TW" altLang="en-US" sz="2800" dirty="0" smtClean="0">
                <a:solidFill>
                  <a:srgbClr val="FF0000"/>
                </a:solidFill>
                <a:latin typeface="微軟正黑體" panose="020B0604030504040204" pitchFamily="34" charset="-120"/>
              </a:rPr>
              <a:t>配合</a:t>
            </a:r>
            <a:endParaRPr lang="en-US" altLang="zh-TW" sz="2800" dirty="0" smtClean="0">
              <a:solidFill>
                <a:srgbClr val="FF0000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     高教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深耕、特色領域等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</a:rPr>
              <a:t>計畫之執行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，妥適規劃單位所需經費預算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。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2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、資本門部分，請</a:t>
            </a:r>
            <a:r>
              <a:rPr lang="zh-TW" altLang="en-US" sz="2800" dirty="0" smtClean="0">
                <a:solidFill>
                  <a:srgbClr val="0070C0"/>
                </a:solidFill>
                <a:latin typeface="微軟正黑體" panose="020B0604030504040204" pitchFamily="34" charset="-120"/>
              </a:rPr>
              <a:t>確實盤點資產使用狀況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，如有需增購、汰換者，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     請</a:t>
            </a:r>
            <a:r>
              <a:rPr lang="zh-TW" altLang="en-US" sz="2800" dirty="0" smtClean="0">
                <a:solidFill>
                  <a:srgbClr val="0070C0"/>
                </a:solidFill>
                <a:latin typeface="微軟正黑體" panose="020B0604030504040204" pitchFamily="34" charset="-120"/>
              </a:rPr>
              <a:t>納編年</a:t>
            </a:r>
            <a:r>
              <a:rPr lang="zh-TW" altLang="en-US" sz="2800" smtClean="0">
                <a:solidFill>
                  <a:srgbClr val="0070C0"/>
                </a:solidFill>
                <a:latin typeface="微軟正黑體" panose="020B0604030504040204" pitchFamily="34" charset="-120"/>
              </a:rPr>
              <a:t>度預算。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77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2395" y="609600"/>
            <a:ext cx="9218095" cy="1320800"/>
          </a:xfrm>
        </p:spPr>
        <p:txBody>
          <a:bodyPr>
            <a:normAutofit/>
          </a:bodyPr>
          <a:lstStyle/>
          <a:p>
            <a:endParaRPr lang="zh-TW" altLang="en-US" sz="4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464859" y="765111"/>
            <a:ext cx="5917280" cy="5276252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4"/>
              </a:buClr>
              <a:buNone/>
            </a:pPr>
            <a:endParaRPr lang="en-US" altLang="zh-TW" sz="54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Clr>
                <a:schemeClr val="accent4"/>
              </a:buClr>
              <a:buNone/>
            </a:pPr>
            <a:endParaRPr lang="en-US" altLang="zh-TW" sz="5400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Clr>
                <a:schemeClr val="accent4"/>
              </a:buClr>
              <a:buNone/>
            </a:pPr>
            <a:r>
              <a:rPr lang="zh-TW" altLang="en-US" sz="5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</a:t>
            </a:r>
            <a:r>
              <a:rPr lang="zh-TW" altLang="en-US" sz="54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  <a:endParaRPr lang="en-US" altLang="zh-TW" sz="54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ctr">
              <a:buClr>
                <a:schemeClr val="accent4"/>
              </a:buClr>
              <a:buNone/>
            </a:pPr>
            <a:r>
              <a:rPr lang="zh-TW" altLang="en-US" sz="54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感謝聆聽</a:t>
            </a:r>
            <a:endParaRPr lang="en-US" altLang="zh-TW" sz="5400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AutoShape 2" descr="QA｜NU SKIN 如新台灣"/>
          <p:cNvSpPr>
            <a:spLocks noChangeAspect="1" noChangeArrowheads="1"/>
          </p:cNvSpPr>
          <p:nvPr/>
        </p:nvSpPr>
        <p:spPr bwMode="auto">
          <a:xfrm>
            <a:off x="155575" y="-144463"/>
            <a:ext cx="20831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706" y="2883450"/>
            <a:ext cx="2543175" cy="1800225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071" y="5804608"/>
            <a:ext cx="3688400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2395" y="609600"/>
            <a:ext cx="9218095" cy="1320800"/>
          </a:xfrm>
        </p:spPr>
        <p:txBody>
          <a:bodyPr>
            <a:normAutofit/>
          </a:bodyPr>
          <a:lstStyle/>
          <a:p>
            <a:endParaRPr lang="zh-TW" altLang="en-US" sz="4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464859" y="1415285"/>
            <a:ext cx="5875490" cy="4626077"/>
          </a:xfrm>
        </p:spPr>
        <p:txBody>
          <a:bodyPr>
            <a:normAutofit/>
          </a:bodyPr>
          <a:lstStyle/>
          <a:p>
            <a:pPr marL="0" indent="0" algn="ctr">
              <a:buClr>
                <a:schemeClr val="accent4"/>
              </a:buClr>
              <a:buNone/>
            </a:pPr>
            <a:endParaRPr lang="en-US" altLang="zh-TW" sz="54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Clr>
                <a:schemeClr val="accent4"/>
              </a:buClr>
              <a:buNone/>
            </a:pPr>
            <a:endParaRPr lang="en-US" altLang="zh-TW" sz="5400" dirty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Clr>
                <a:schemeClr val="accent4"/>
              </a:buClr>
              <a:buNone/>
            </a:pPr>
            <a:endParaRPr lang="en-US" altLang="zh-TW" sz="54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AutoShape 2" descr="QA｜NU SKIN 如新台灣"/>
          <p:cNvSpPr>
            <a:spLocks noChangeAspect="1" noChangeArrowheads="1"/>
          </p:cNvSpPr>
          <p:nvPr/>
        </p:nvSpPr>
        <p:spPr bwMode="auto">
          <a:xfrm>
            <a:off x="155575" y="-144463"/>
            <a:ext cx="208319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396" y="2736085"/>
            <a:ext cx="6343941" cy="1820150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2859" y="5831501"/>
            <a:ext cx="3688400" cy="91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77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課程大綱</a:t>
            </a:r>
            <a:endParaRPr lang="zh-TW" altLang="en-US" sz="4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110962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樣。</a:t>
            </a:r>
            <a:endParaRPr lang="en-US" altLang="zh-TW" sz="4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預算編製及分配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注意事項。</a:t>
            </a:r>
            <a:endParaRPr lang="en-US" altLang="zh-TW" sz="4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en-US" altLang="zh-TW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Q&amp;A</a:t>
            </a: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1017" y="5759298"/>
            <a:ext cx="3981959" cy="99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0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4996" y="197828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樣</a:t>
            </a:r>
            <a:endParaRPr lang="zh-TW" altLang="en-US" sz="4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52166" y="1062275"/>
            <a:ext cx="8998682" cy="508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一、預算經費之</a:t>
            </a:r>
            <a:r>
              <a:rPr lang="zh-TW" altLang="en-US" sz="3200" u="sng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編製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200" u="sng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執行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sz="3200" u="sng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審核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均為</a:t>
            </a:r>
            <a:endParaRPr lang="en-US" altLang="zh-TW" sz="3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32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32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依法行政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的一部分：</a:t>
            </a:r>
            <a:endParaRPr lang="en-US" altLang="zh-TW" sz="3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2410774567"/>
              </p:ext>
            </p:extLst>
          </p:nvPr>
        </p:nvGraphicFramePr>
        <p:xfrm>
          <a:off x="589091" y="1694575"/>
          <a:ext cx="9804867" cy="49159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141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1D75AFF-1B00-4480-9E7A-F88BB9E97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01D75AFF-1B00-4480-9E7A-F88BB9E97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01D75AFF-1B00-4480-9E7A-F88BB9E978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F57FB89-8AD3-4D62-826C-831D08C67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2F57FB89-8AD3-4D62-826C-831D08C67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2F57FB89-8AD3-4D62-826C-831D08C675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8296BDD-3A26-4DD0-A1DD-55EFB0A23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88296BDD-3A26-4DD0-A1DD-55EFB0A23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88296BDD-3A26-4DD0-A1DD-55EFB0A23C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D8958E5-7664-4E21-ABB1-88482F3DF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graphicEl>
                                              <a:dgm id="{DD8958E5-7664-4E21-ABB1-88482F3DF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DD8958E5-7664-4E21-ABB1-88482F3DF3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803" y="257694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255222"/>
            <a:ext cx="8998682" cy="508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、經費核銷之</a:t>
            </a:r>
            <a:r>
              <a:rPr lang="zh-TW" altLang="en-US" sz="4000" b="1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帝王原則</a:t>
            </a:r>
            <a:endParaRPr lang="en-US" altLang="zh-TW" sz="4000" b="1" dirty="0" smtClean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sz="28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政府支出憑證處理</a:t>
            </a:r>
            <a:r>
              <a:rPr lang="zh-TW" altLang="en-US" sz="2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要點，第三點：</a:t>
            </a:r>
            <a:endParaRPr lang="en-US" altLang="zh-TW" sz="28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en-US" altLang="zh-TW" sz="28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72" y="1255222"/>
            <a:ext cx="3687889" cy="3687889"/>
          </a:xfrm>
          <a:prstGeom prst="rect">
            <a:avLst/>
          </a:prstGeom>
        </p:spPr>
      </p:pic>
      <p:sp>
        <p:nvSpPr>
          <p:cNvPr id="8" name="圓角矩形圖說文字 7"/>
          <p:cNvSpPr/>
          <p:nvPr/>
        </p:nvSpPr>
        <p:spPr>
          <a:xfrm>
            <a:off x="1082179" y="2759978"/>
            <a:ext cx="5075340" cy="3490354"/>
          </a:xfrm>
          <a:prstGeom prst="wedgeRoundRectCallout">
            <a:avLst>
              <a:gd name="adj1" fmla="val 87431"/>
              <a:gd name="adj2" fmla="val -52075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>
                <a:solidFill>
                  <a:schemeClr val="tx1"/>
                </a:solidFill>
              </a:rPr>
              <a:t>各機關員工申請支付款項</a:t>
            </a:r>
            <a:r>
              <a:rPr lang="zh-TW" altLang="en-US" sz="3200" dirty="0" smtClean="0">
                <a:solidFill>
                  <a:schemeClr val="tx1"/>
                </a:solidFill>
              </a:rPr>
              <a:t>，</a:t>
            </a:r>
            <a:endParaRPr lang="en-US" altLang="zh-TW" sz="3200" dirty="0" smtClean="0">
              <a:solidFill>
                <a:schemeClr val="tx1"/>
              </a:solidFill>
            </a:endParaRPr>
          </a:p>
          <a:p>
            <a:pPr algn="ctr"/>
            <a:r>
              <a:rPr lang="zh-TW" altLang="en-US" sz="3200" dirty="0" smtClean="0">
                <a:solidFill>
                  <a:schemeClr val="tx1"/>
                </a:solidFill>
              </a:rPr>
              <a:t>應</a:t>
            </a:r>
            <a:r>
              <a:rPr lang="zh-TW" altLang="en-US" sz="3200" dirty="0">
                <a:solidFill>
                  <a:schemeClr val="tx1"/>
                </a:solidFill>
              </a:rPr>
              <a:t>本</a:t>
            </a:r>
            <a:r>
              <a:rPr lang="zh-TW" altLang="en-US" sz="4800" b="1" dirty="0">
                <a:solidFill>
                  <a:srgbClr val="FF0000"/>
                </a:solidFill>
              </a:rPr>
              <a:t>誠信</a:t>
            </a:r>
            <a:r>
              <a:rPr lang="zh-TW" altLang="en-US" sz="4800" b="1" dirty="0" smtClean="0">
                <a:solidFill>
                  <a:srgbClr val="FF0000"/>
                </a:solidFill>
              </a:rPr>
              <a:t>原則</a:t>
            </a:r>
            <a:endParaRPr lang="en-US" altLang="zh-TW" sz="4800" b="1" dirty="0" smtClean="0">
              <a:solidFill>
                <a:srgbClr val="FF0000"/>
              </a:solidFill>
            </a:endParaRPr>
          </a:p>
          <a:p>
            <a:pPr algn="ctr"/>
            <a:r>
              <a:rPr lang="zh-TW" altLang="en-US" sz="3200" dirty="0" smtClean="0">
                <a:solidFill>
                  <a:schemeClr val="tx1"/>
                </a:solidFill>
              </a:rPr>
              <a:t>對</a:t>
            </a:r>
            <a:r>
              <a:rPr lang="zh-TW" altLang="en-US" sz="3200" dirty="0">
                <a:solidFill>
                  <a:schemeClr val="tx1"/>
                </a:solidFill>
              </a:rPr>
              <a:t>所提出之支出</a:t>
            </a:r>
            <a:r>
              <a:rPr lang="zh-TW" altLang="en-US" sz="3200" dirty="0" smtClean="0">
                <a:solidFill>
                  <a:schemeClr val="tx1"/>
                </a:solidFill>
              </a:rPr>
              <a:t>憑證</a:t>
            </a:r>
            <a:endParaRPr lang="en-US" altLang="zh-TW" sz="3200" dirty="0" smtClean="0">
              <a:solidFill>
                <a:schemeClr val="tx1"/>
              </a:solidFill>
            </a:endParaRPr>
          </a:p>
          <a:p>
            <a:pPr algn="ctr"/>
            <a:r>
              <a:rPr lang="zh-TW" altLang="en-US" sz="3200" dirty="0" smtClean="0">
                <a:solidFill>
                  <a:schemeClr val="tx1"/>
                </a:solidFill>
              </a:rPr>
              <a:t>之支付事實</a:t>
            </a:r>
            <a:r>
              <a:rPr lang="zh-TW" altLang="en-US" sz="3600" b="1" dirty="0" smtClean="0">
                <a:solidFill>
                  <a:srgbClr val="0070C0"/>
                </a:solidFill>
              </a:rPr>
              <a:t>真實性</a:t>
            </a:r>
            <a:r>
              <a:rPr lang="zh-TW" altLang="en-US" sz="3200" dirty="0" smtClean="0">
                <a:solidFill>
                  <a:schemeClr val="tx1"/>
                </a:solidFill>
              </a:rPr>
              <a:t>負責，</a:t>
            </a:r>
            <a:endParaRPr lang="en-US" altLang="zh-TW" sz="3200" dirty="0" smtClean="0">
              <a:solidFill>
                <a:schemeClr val="tx1"/>
              </a:solidFill>
            </a:endParaRPr>
          </a:p>
          <a:p>
            <a:pPr algn="ctr"/>
            <a:r>
              <a:rPr lang="zh-TW" altLang="en-US" sz="3200" b="1" u="sng" dirty="0" smtClean="0">
                <a:solidFill>
                  <a:schemeClr val="tx1"/>
                </a:solidFill>
              </a:rPr>
              <a:t>不</a:t>
            </a:r>
            <a:r>
              <a:rPr lang="zh-TW" altLang="en-US" sz="3200" b="1" u="sng" dirty="0">
                <a:solidFill>
                  <a:schemeClr val="tx1"/>
                </a:solidFill>
              </a:rPr>
              <a:t>實者應負相關責任</a:t>
            </a:r>
            <a:r>
              <a:rPr lang="zh-TW" altLang="en-US" sz="3200" dirty="0">
                <a:solidFill>
                  <a:schemeClr val="tx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16373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0803" y="241069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2" y="921694"/>
            <a:ext cx="8998682" cy="508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審計部來函</a:t>
            </a:r>
            <a:r>
              <a:rPr lang="en-US" altLang="zh-TW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-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經費報支違法態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樣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indent="0">
              <a:buNone/>
            </a:pP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           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(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111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年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2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月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9</a:t>
            </a:r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日台審部教字第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1118505366</a:t>
            </a:r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hlinkClick r:id="rId2" action="ppaction://hlinkfile"/>
              </a:rPr>
              <a:t>號</a:t>
            </a:r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)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677332" y="1919222"/>
            <a:ext cx="9376095" cy="4437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、以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已歇業</a:t>
            </a:r>
            <a:r>
              <a:rPr lang="en-US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撤銷營業登記</a:t>
            </a:r>
            <a:r>
              <a:rPr lang="en-US" altLang="zh-TW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廠商收據</a:t>
            </a: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核銷經費。</a:t>
            </a:r>
            <a:endParaRPr lang="en-US" altLang="zh-TW" sz="28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收據</a:t>
            </a:r>
            <a:r>
              <a:rPr lang="zh-TW" altLang="en-US" sz="28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所載品項</a:t>
            </a: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、負責人姓名、地址</a:t>
            </a:r>
            <a:r>
              <a:rPr lang="zh-TW" altLang="en-US" sz="28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與登載營業</a:t>
            </a:r>
            <a:endParaRPr lang="en-US" altLang="zh-TW" sz="28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28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資料</a:t>
            </a:r>
            <a:r>
              <a:rPr lang="zh-TW" altLang="en-US" sz="28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不符。</a:t>
            </a:r>
            <a:endParaRPr lang="en-US" altLang="zh-TW" sz="28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學校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地點位於南部，卻遠赴中部、北部</a:t>
            </a: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影印資料、</a:t>
            </a:r>
            <a:endParaRPr lang="en-US" altLang="zh-TW" sz="28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購買</a:t>
            </a: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計畫用或辦公用物品，有違常理。</a:t>
            </a:r>
            <a:endParaRPr lang="en-US" altLang="zh-TW" sz="2800" dirty="0">
              <a:solidFill>
                <a:prstClr val="black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計畫</a:t>
            </a:r>
            <a:r>
              <a:rPr lang="zh-TW" altLang="en-US" sz="28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用品採購對象疑為教師親屬。</a:t>
            </a:r>
            <a:endParaRPr lang="en-US" altLang="zh-TW" sz="28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en-US" altLang="zh-TW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5</a:t>
            </a:r>
            <a:r>
              <a:rPr lang="zh-TW" altLang="en-US" sz="2800" dirty="0" smtClean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不同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廠商開立收據之字跡相似，且與教師字跡</a:t>
            </a:r>
          </a:p>
          <a:p>
            <a:pPr lvl="0">
              <a:spcBef>
                <a:spcPts val="1000"/>
              </a:spcBef>
              <a:buClr>
                <a:srgbClr val="90C226"/>
              </a:buClr>
              <a:buSzPct val="80000"/>
            </a:pP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 </a:t>
            </a:r>
            <a:r>
              <a:rPr lang="zh-TW" altLang="en-US" sz="28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雷同，</a:t>
            </a:r>
            <a:r>
              <a:rPr lang="zh-TW" altLang="en-US" sz="2800" dirty="0">
                <a:solidFill>
                  <a:prstClr val="black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交易真實性及合理性核有疑義等。</a:t>
            </a:r>
          </a:p>
        </p:txBody>
      </p:sp>
    </p:spTree>
    <p:extLst>
      <p:ext uri="{BB962C8B-B14F-4D97-AF65-F5344CB8AC3E}">
        <p14:creationId xmlns:p14="http://schemas.microsoft.com/office/powerpoint/2010/main" val="142424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255222"/>
            <a:ext cx="8998682" cy="508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審計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部發現前揭違法經費報支的處置：</a:t>
            </a:r>
            <a:endParaRPr lang="en-US" altLang="zh-TW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en-US" altLang="zh-TW" sz="36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3600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6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報請政風處查處。</a:t>
            </a:r>
            <a:endParaRPr lang="en-US" altLang="zh-TW" sz="3600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</a:t>
            </a:r>
            <a:r>
              <a:rPr lang="zh-TW" altLang="en-US" sz="36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6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移送地檢署、法務部廉政署偵辦。</a:t>
            </a:r>
            <a:endParaRPr lang="en-US" altLang="zh-TW" sz="36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en-US" altLang="zh-TW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3</a:t>
            </a:r>
            <a:r>
              <a:rPr lang="zh-TW" altLang="en-US" sz="36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3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地檢署偵結予以涉案人員緩起訴處分。</a:t>
            </a:r>
            <a:endParaRPr lang="en-US" altLang="zh-TW" sz="36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09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255222"/>
            <a:ext cx="8998682" cy="5087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五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如何避免前揭違法報支態樣：</a:t>
            </a: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081" y="1895096"/>
            <a:ext cx="8157155" cy="4285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3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7334" y="382386"/>
            <a:ext cx="8596668" cy="997528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壹</a:t>
            </a:r>
            <a:r>
              <a:rPr lang="zh-TW" altLang="en-US" sz="4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</a:t>
            </a:r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違法核銷經費態樣</a:t>
            </a: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3" y="1379914"/>
            <a:ext cx="10505192" cy="52222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六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、</a:t>
            </a: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</a:rPr>
              <a:t>重要網頁介紹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</a:rPr>
              <a:t>：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>
              <a:buClr>
                <a:schemeClr val="accent4"/>
              </a:buClr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取得普通收據時應至財政部稅務入口網之稅籍登記資料公示查詢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</a:t>
            </a:r>
            <a:endParaRPr lang="en-US" altLang="zh-TW" sz="3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Clr>
                <a:schemeClr val="accent4"/>
              </a:buClr>
              <a:buNone/>
            </a:pP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以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確認廠商營業狀態。</a:t>
            </a:r>
            <a:endParaRPr lang="en-US" altLang="zh-TW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buClr>
                <a:schemeClr val="accent4"/>
              </a:buClr>
            </a:pP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路徑及網址：</a:t>
            </a:r>
            <a:endParaRPr lang="en-US" altLang="zh-TW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Clr>
                <a:schemeClr val="accent4"/>
              </a:buClr>
              <a:buNone/>
            </a:pPr>
            <a:endParaRPr lang="en-US" altLang="zh-TW" sz="3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Clr>
                <a:schemeClr val="accent4"/>
              </a:buClr>
              <a:buNone/>
            </a:pPr>
            <a:r>
              <a:rPr lang="zh-TW" altLang="en-US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財政部</a:t>
            </a:r>
            <a:r>
              <a:rPr lang="zh-TW" altLang="en-US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稅務入口網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-&gt;</a:t>
            </a:r>
            <a:r>
              <a:rPr lang="zh-TW" altLang="en-US" sz="3200" dirty="0">
                <a:solidFill>
                  <a:schemeClr val="accent5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線上服務</a:t>
            </a:r>
            <a:r>
              <a:rPr lang="en-US" altLang="zh-TW" sz="32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-&gt;</a:t>
            </a:r>
            <a:r>
              <a:rPr lang="zh-TW" altLang="en-US" sz="3200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公示資料查詢</a:t>
            </a:r>
            <a:r>
              <a:rPr lang="en-US" altLang="zh-TW" sz="32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-&gt;</a:t>
            </a:r>
          </a:p>
          <a:p>
            <a:pPr marL="0" indent="0">
              <a:buClr>
                <a:schemeClr val="accent4"/>
              </a:buClr>
              <a:buNone/>
            </a:pPr>
            <a:r>
              <a:rPr lang="zh-TW" altLang="en-US" sz="32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稅</a:t>
            </a:r>
            <a:r>
              <a:rPr lang="zh-TW" altLang="en-US" sz="32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籍登記資料公示查詢</a:t>
            </a:r>
            <a:endParaRPr lang="en-US" altLang="zh-TW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buClr>
                <a:schemeClr val="accent4"/>
              </a:buClr>
              <a:buNone/>
            </a:pPr>
            <a:r>
              <a:rPr lang="en-US" altLang="zh-TW" sz="28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  <a:hlinkClick r:id="rId2"/>
              </a:rPr>
              <a:t>https://www.etax.nat.gov.tw/etwmain/online-service/publicity-inquiry/taxation-registration</a:t>
            </a:r>
            <a:endParaRPr lang="en-US" altLang="zh-TW" sz="28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endParaRPr lang="en-US" altLang="zh-TW" sz="28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lvl="0" indent="0">
              <a:buClr>
                <a:srgbClr val="90C226"/>
              </a:buClr>
              <a:buNone/>
            </a:pPr>
            <a:r>
              <a:rPr lang="zh-TW" altLang="en-US" sz="28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zh-TW" altLang="en-US" sz="28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endParaRPr lang="zh-TW" altLang="en-US" sz="28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4636" y="5943087"/>
            <a:ext cx="3687889" cy="91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8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2395" y="609600"/>
            <a:ext cx="9218095" cy="1320800"/>
          </a:xfrm>
        </p:spPr>
        <p:txBody>
          <a:bodyPr>
            <a:normAutofit/>
          </a:bodyPr>
          <a:lstStyle/>
          <a:p>
            <a:r>
              <a:rPr lang="zh-TW" altLang="en-US" sz="4000" dirty="0">
                <a:solidFill>
                  <a:schemeClr val="tx1"/>
                </a:solidFill>
                <a:latin typeface="微軟正黑體" panose="020B0604030504040204" pitchFamily="34" charset="-120"/>
              </a:rPr>
              <a:t>壹、違法核銷經費態樣</a:t>
            </a:r>
            <a:endParaRPr lang="zh-TW" altLang="en-US" sz="40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>
          <a:xfrm>
            <a:off x="677334" y="1482503"/>
            <a:ext cx="8596668" cy="4558859"/>
          </a:xfrm>
        </p:spPr>
        <p:txBody>
          <a:bodyPr>
            <a:normAutofit/>
          </a:bodyPr>
          <a:lstStyle/>
          <a:p>
            <a:r>
              <a:rPr lang="zh-TW" altLang="en-US" sz="28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合法收據</a:t>
            </a: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28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6" y="1704109"/>
            <a:ext cx="7446863" cy="4011525"/>
          </a:xfrm>
          <a:prstGeom prst="rect">
            <a:avLst/>
          </a:prstGeom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92" y="166255"/>
            <a:ext cx="10971459" cy="6691745"/>
          </a:xfrm>
          <a:prstGeom prst="rect">
            <a:avLst/>
          </a:prstGeom>
        </p:spPr>
      </p:pic>
      <p:sp>
        <p:nvSpPr>
          <p:cNvPr id="6" name="圓角矩形 5"/>
          <p:cNvSpPr/>
          <p:nvPr/>
        </p:nvSpPr>
        <p:spPr>
          <a:xfrm>
            <a:off x="5352838" y="3239231"/>
            <a:ext cx="739833" cy="229023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圓角矩形 6"/>
          <p:cNvSpPr/>
          <p:nvPr/>
        </p:nvSpPr>
        <p:spPr>
          <a:xfrm>
            <a:off x="4256116" y="5709701"/>
            <a:ext cx="4015048" cy="43226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圓角矩形 7"/>
          <p:cNvSpPr/>
          <p:nvPr/>
        </p:nvSpPr>
        <p:spPr>
          <a:xfrm>
            <a:off x="2310938" y="832019"/>
            <a:ext cx="1704109" cy="5463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圓角矩形 9"/>
          <p:cNvSpPr/>
          <p:nvPr/>
        </p:nvSpPr>
        <p:spPr>
          <a:xfrm flipV="1">
            <a:off x="2468880" y="2186418"/>
            <a:ext cx="1546167" cy="63032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821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1812</TotalTime>
  <Words>947</Words>
  <Application>Microsoft Office PowerPoint</Application>
  <PresentationFormat>寬螢幕</PresentationFormat>
  <Paragraphs>133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6" baseType="lpstr">
      <vt:lpstr>微軟正黑體</vt:lpstr>
      <vt:lpstr>新細明體</vt:lpstr>
      <vt:lpstr>標楷體</vt:lpstr>
      <vt:lpstr>Arial</vt:lpstr>
      <vt:lpstr>Calibri</vt:lpstr>
      <vt:lpstr>Trebuchet MS</vt:lpstr>
      <vt:lpstr>Wingdings 3</vt:lpstr>
      <vt:lpstr>多面向</vt:lpstr>
      <vt:lpstr>114年會計業務宣導講習</vt:lpstr>
      <vt:lpstr>課程大綱</vt:lpstr>
      <vt:lpstr>壹、違法核銷經費態樣</vt:lpstr>
      <vt:lpstr>壹、違法核銷經費態樣</vt:lpstr>
      <vt:lpstr>壹、違法核銷經費態樣</vt:lpstr>
      <vt:lpstr>壹、違法核銷經費態樣</vt:lpstr>
      <vt:lpstr>壹、違法核銷經費態樣</vt:lpstr>
      <vt:lpstr>壹、違法核銷經費態樣</vt:lpstr>
      <vt:lpstr>壹、違法核銷經費態樣</vt:lpstr>
      <vt:lpstr>壹、違法核銷經費態樣</vt:lpstr>
      <vt:lpstr>壹、違法核銷經費態樣</vt:lpstr>
      <vt:lpstr>貳、預算編製及分配注意事項</vt:lpstr>
      <vt:lpstr>貳、預算編製及分配注意事項</vt:lpstr>
      <vt:lpstr>貳、預算編製及分配注意事項</vt:lpstr>
      <vt:lpstr>貳、預算編製及分配注意事項</vt:lpstr>
      <vt:lpstr>貳、預算編製及分配注意事項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111年會計業務講習</dc:title>
  <dc:creator>20200702</dc:creator>
  <cp:lastModifiedBy>pcpan</cp:lastModifiedBy>
  <cp:revision>112</cp:revision>
  <cp:lastPrinted>2025-09-30T07:12:47Z</cp:lastPrinted>
  <dcterms:created xsi:type="dcterms:W3CDTF">2022-04-12T01:31:40Z</dcterms:created>
  <dcterms:modified xsi:type="dcterms:W3CDTF">2025-10-01T06:44:58Z</dcterms:modified>
</cp:coreProperties>
</file>